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1700808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débuts de la</a:t>
            </a:r>
          </a:p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Vème République</a:t>
            </a:r>
          </a:p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(1958-1969).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Une Nouvelle République voulue par le général de Gaulle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La fin de la Guerre d’Algérie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3/ Une « politique de grandeur »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4/ La crise de mai 68 et le départ </a:t>
            </a:r>
            <a:r>
              <a:rPr lang="fr-FR" b="1" dirty="0" smtClean="0"/>
              <a:t>du général de </a:t>
            </a:r>
            <a:r>
              <a:rPr lang="fr-FR" b="1" dirty="0"/>
              <a:t>Gaulle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58</Words>
  <Application>Microsoft Office PowerPoint</Application>
  <PresentationFormat>Affichage à l'écran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71</cp:revision>
  <dcterms:created xsi:type="dcterms:W3CDTF">2012-12-12T09:41:47Z</dcterms:created>
  <dcterms:modified xsi:type="dcterms:W3CDTF">2021-03-08T21:30:17Z</dcterms:modified>
</cp:coreProperties>
</file>