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55679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Résistance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France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1940-1944).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A/ Mise en Place, Devise et Symbole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B/ Les Mouvements de Résistance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C/ Les Maquis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/>
              <a:t>D/ Le Conseil National de la Résistance :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49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70</cp:revision>
  <dcterms:created xsi:type="dcterms:W3CDTF">2012-12-12T09:41:47Z</dcterms:created>
  <dcterms:modified xsi:type="dcterms:W3CDTF">2022-04-23T18:28:07Z</dcterms:modified>
</cp:coreProperties>
</file>