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4" r:id="rId4"/>
    <p:sldId id="272" r:id="rId5"/>
    <p:sldId id="268" r:id="rId6"/>
    <p:sldId id="275" r:id="rId7"/>
    <p:sldId id="276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08/11/2021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08/11/2021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08/11/2021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solidFill>
                  <a:srgbClr val="C00000"/>
                </a:solidFill>
              </a:rPr>
              <a:t>Nom, Prénom, Classe :</a:t>
            </a:r>
            <a:r>
              <a:rPr lang="fr-FR" b="1" dirty="0" smtClean="0">
                <a:solidFill>
                  <a:srgbClr val="C00000"/>
                </a:solidFill>
              </a:rPr>
              <a:t>  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23528" y="1916832"/>
            <a:ext cx="828092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Artistes de la Renaissance Italienne.</a:t>
            </a:r>
            <a:endParaRPr lang="fr-FR" sz="6600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dirty="0" smtClean="0"/>
              <a:t>Histoire </a:t>
            </a:r>
            <a:r>
              <a:rPr lang="fr-FR" i="1" dirty="0" smtClean="0"/>
              <a:t>5</a:t>
            </a:r>
            <a:r>
              <a:rPr lang="fr-FR" i="1" baseline="30000" dirty="0" smtClean="0"/>
              <a:t>ème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1386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>
                <a:solidFill>
                  <a:srgbClr val="C00000"/>
                </a:solidFill>
              </a:rPr>
              <a:t>A/ SANDRO BOTICELLI :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9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i="1" dirty="0">
                <a:solidFill>
                  <a:srgbClr val="C00000"/>
                </a:solidFill>
              </a:rPr>
              <a:t>B/ LEONARD DE VINCI :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8624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i="1" dirty="0">
                <a:solidFill>
                  <a:srgbClr val="C00000"/>
                </a:solidFill>
              </a:rPr>
              <a:t>C/ MICHEL-ANGE :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853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i="1" dirty="0">
                <a:solidFill>
                  <a:srgbClr val="C00000"/>
                </a:solidFill>
              </a:rPr>
              <a:t>D/ RAPHAEL :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6120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i="1" dirty="0">
                <a:solidFill>
                  <a:srgbClr val="C00000"/>
                </a:solidFill>
              </a:rPr>
              <a:t>E/ BRAMANTE :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73937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i="1" dirty="0">
                <a:solidFill>
                  <a:srgbClr val="C00000"/>
                </a:solidFill>
              </a:rPr>
              <a:t>F/ Etude d’une Œuvre d’Art de la Renaissance :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014717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53</Words>
  <Application>Microsoft Office PowerPoint</Application>
  <PresentationFormat>Affichage à l'écran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Sébastien BARTHE</cp:lastModifiedBy>
  <cp:revision>78</cp:revision>
  <dcterms:created xsi:type="dcterms:W3CDTF">2012-12-12T09:41:47Z</dcterms:created>
  <dcterms:modified xsi:type="dcterms:W3CDTF">2021-11-08T16:41:26Z</dcterms:modified>
</cp:coreProperties>
</file>