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4" r:id="rId4"/>
    <p:sldId id="272" r:id="rId5"/>
    <p:sldId id="268" r:id="rId6"/>
    <p:sldId id="275" r:id="rId7"/>
    <p:sldId id="276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</a:rPr>
              <a:t>Nom, Prénom, Classe :</a:t>
            </a:r>
            <a:r>
              <a:rPr lang="fr-FR" b="1" dirty="0" smtClean="0">
                <a:solidFill>
                  <a:srgbClr val="00B050"/>
                </a:solidFill>
              </a:rPr>
              <a:t>  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23528" y="1556792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Réforme Protestante et les Guerres de Religion</a:t>
            </a:r>
            <a:r>
              <a:rPr lang="fr-FR" sz="66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6600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</a:t>
            </a:r>
            <a:r>
              <a:rPr lang="fr-FR" i="1" dirty="0" smtClean="0"/>
              <a:t>5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</a:rPr>
              <a:t>A/ MARTIN LUTHER :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00B050"/>
                </a:solidFill>
              </a:rPr>
              <a:t>B/ JEAN CALVIN :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2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00B050"/>
                </a:solidFill>
              </a:rPr>
              <a:t>C/ HENRI VIII D’ANGLETERRE :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00B050"/>
                </a:solidFill>
              </a:rPr>
              <a:t>D/ LE CONCILE DE TRENTE :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00B050"/>
                </a:solidFill>
              </a:rPr>
              <a:t>E/ LE MASSACRE DE LA SAINT-BARTHELEMY :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3937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rgbClr val="00B050"/>
                </a:solidFill>
              </a:rPr>
              <a:t>F/ Les Différences entre Catholiques et Protestants :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1471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63</Words>
  <Application>Microsoft Office PowerPoint</Application>
  <PresentationFormat>Affichage à l'écran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80</cp:revision>
  <dcterms:created xsi:type="dcterms:W3CDTF">2012-12-12T09:41:47Z</dcterms:created>
  <dcterms:modified xsi:type="dcterms:W3CDTF">2021-11-08T16:43:39Z</dcterms:modified>
</cp:coreProperties>
</file>