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15985" y="1700808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France et L’Union Européenne, des puissances mondiales.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Géographie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- La Construction Européenne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- Des Réalisations Européennes Concrètes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- Un Territoire Déséquilibré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- La Puissance Française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- Une Présence Mondiale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4681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49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91</cp:revision>
  <dcterms:created xsi:type="dcterms:W3CDTF">2012-12-12T09:41:47Z</dcterms:created>
  <dcterms:modified xsi:type="dcterms:W3CDTF">2020-05-15T21:19:21Z</dcterms:modified>
</cp:coreProperties>
</file>