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9" r:id="rId4"/>
    <p:sldId id="277" r:id="rId5"/>
    <p:sldId id="274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Nom, Prénom :</a:t>
            </a:r>
            <a:r>
              <a:rPr lang="fr-F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fr-FR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5720" y="1643050"/>
            <a:ext cx="86056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Présentation de notre pays.</a:t>
            </a:r>
            <a:endParaRPr lang="fr-FR" sz="9600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EMC </a:t>
            </a:r>
            <a:r>
              <a:rPr lang="fr-FR" i="1" dirty="0" smtClean="0"/>
              <a:t>UPE2A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51365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1/ Comment s’appelle notre pays ?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2/ Comment s’appelle notre continent 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3/ Quel est notre drapeau 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4/ Comment s’appelle notre hymne 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5/ Quelle est notre devise 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6/ Quelle est notre monnaie 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7/ Comment s’appelle notre Président 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60</Words>
  <Application>Microsoft Office PowerPoint</Application>
  <PresentationFormat>Affichage à l'écran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50</cp:revision>
  <dcterms:created xsi:type="dcterms:W3CDTF">2012-12-12T09:41:47Z</dcterms:created>
  <dcterms:modified xsi:type="dcterms:W3CDTF">2021-09-25T15:11:15Z</dcterms:modified>
</cp:coreProperties>
</file>