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23/04/2022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95536" y="155679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L’Occupation du Territoire Français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6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1940-1944).</a:t>
            </a:r>
            <a:endParaRPr lang="fr-FR" sz="6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A/ Défaite et Occupation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B/ Zone Occupée et Zone Libre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C/ Les Conditions de Vie des Français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D/ Libération et Epuration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47</Words>
  <Application>Microsoft Office PowerPoint</Application>
  <PresentationFormat>Affichage à l'écran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68</cp:revision>
  <dcterms:created xsi:type="dcterms:W3CDTF">2012-12-12T09:41:47Z</dcterms:created>
  <dcterms:modified xsi:type="dcterms:W3CDTF">2022-04-23T18:25:06Z</dcterms:modified>
</cp:coreProperties>
</file>