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75AB3-19EB-4777-8FFC-B1E7E5BC8465}" type="datetimeFigureOut">
              <a:rPr lang="fr-FR" smtClean="0"/>
              <a:pPr/>
              <a:t>01/12/2014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D1A74-DC55-476F-BA72-F1A024F67A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fr.wikipedia.org/wiki/Aston_Martin" TargetMode="External"/><Relationship Id="rId13" Type="http://schemas.openxmlformats.org/officeDocument/2006/relationships/hyperlink" Target="http://fr.wikipedia.org/wiki/Ascari_Cars" TargetMode="External"/><Relationship Id="rId18" Type="http://schemas.openxmlformats.org/officeDocument/2006/relationships/image" Target="../media/image1.jpeg"/><Relationship Id="rId3" Type="http://schemas.openxmlformats.org/officeDocument/2006/relationships/hyperlink" Target="http://fr.wikipedia.org/wiki/Ferrari_(automobile)" TargetMode="External"/><Relationship Id="rId7" Type="http://schemas.openxmlformats.org/officeDocument/2006/relationships/hyperlink" Target="http://fr.wikipedia.org/wiki/Lotus_Cars" TargetMode="External"/><Relationship Id="rId12" Type="http://schemas.openxmlformats.org/officeDocument/2006/relationships/hyperlink" Target="http://fr.wikipedia.org/wiki/Noble_Automotive" TargetMode="External"/><Relationship Id="rId17" Type="http://schemas.openxmlformats.org/officeDocument/2006/relationships/hyperlink" Target="http://fr.wikipedia.org/wiki/Alpine" TargetMode="External"/><Relationship Id="rId2" Type="http://schemas.openxmlformats.org/officeDocument/2006/relationships/hyperlink" Target="http://fr.wikipedia.org/wiki/Bugatti" TargetMode="External"/><Relationship Id="rId16" Type="http://schemas.openxmlformats.org/officeDocument/2006/relationships/hyperlink" Target="http://fr.wikipedia.org/wiki/TVR_(entreprise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fr.wikipedia.org/wiki/Porsche" TargetMode="External"/><Relationship Id="rId11" Type="http://schemas.openxmlformats.org/officeDocument/2006/relationships/hyperlink" Target="http://fr.wikipedia.org/wiki/Koenigsegg" TargetMode="External"/><Relationship Id="rId5" Type="http://schemas.openxmlformats.org/officeDocument/2006/relationships/hyperlink" Target="http://fr.wikipedia.org/wiki/Pagani_(automobile)" TargetMode="External"/><Relationship Id="rId15" Type="http://schemas.openxmlformats.org/officeDocument/2006/relationships/hyperlink" Target="http://fr.wikipedia.org/wiki/Spyker" TargetMode="External"/><Relationship Id="rId10" Type="http://schemas.openxmlformats.org/officeDocument/2006/relationships/hyperlink" Target="http://fr.wikipedia.org/wiki/Caterham" TargetMode="External"/><Relationship Id="rId4" Type="http://schemas.openxmlformats.org/officeDocument/2006/relationships/hyperlink" Target="http://fr.wikipedia.org/wiki/Lamborghini" TargetMode="External"/><Relationship Id="rId9" Type="http://schemas.openxmlformats.org/officeDocument/2006/relationships/hyperlink" Target="http://fr.wikipedia.org/wiki/Maserati" TargetMode="External"/><Relationship Id="rId14" Type="http://schemas.openxmlformats.org/officeDocument/2006/relationships/hyperlink" Target="http://fr.wikipedia.org/wiki/Zenv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42910" y="642918"/>
            <a:ext cx="6715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DIOGO ET IDRISS</a:t>
            </a:r>
            <a:endParaRPr lang="fr-FR" sz="5400" dirty="0"/>
          </a:p>
        </p:txBody>
      </p:sp>
      <p:sp>
        <p:nvSpPr>
          <p:cNvPr id="5" name="ZoneTexte 4"/>
          <p:cNvSpPr txBox="1"/>
          <p:nvPr/>
        </p:nvSpPr>
        <p:spPr>
          <a:xfrm>
            <a:off x="1071538" y="2857496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chemeClr val="accent6">
                    <a:lumMod val="50000"/>
                  </a:schemeClr>
                </a:solidFill>
              </a:rPr>
              <a:t>LES VOITURES DE COURSES</a:t>
            </a:r>
            <a:endParaRPr lang="fr-FR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841242"/>
            <a:ext cx="29289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hlinkClick r:id="rId2" tooltip="Bugatti"/>
              </a:rPr>
              <a:t>Bugatti</a:t>
            </a:r>
            <a:r>
              <a:rPr lang="fr-FR" sz="2000" dirty="0" smtClean="0"/>
              <a:t> (France) </a:t>
            </a:r>
            <a:r>
              <a:rPr lang="fr-FR" sz="2000" dirty="0" smtClean="0">
                <a:hlinkClick r:id="rId3" tooltip="Ferrari (automobile)"/>
              </a:rPr>
              <a:t>Ferrari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</a:rPr>
              <a:t>(Italie) </a:t>
            </a: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  <a:hlinkClick r:id="rId4" tooltip="Lamborghini"/>
              </a:rPr>
              <a:t>Lamborghini</a:t>
            </a: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</a:rPr>
              <a:t> (Italie) </a:t>
            </a:r>
            <a:r>
              <a:rPr lang="fr-FR" sz="2000" dirty="0" err="1" smtClean="0">
                <a:solidFill>
                  <a:schemeClr val="accent6">
                    <a:lumMod val="50000"/>
                  </a:schemeClr>
                </a:solidFill>
                <a:hlinkClick r:id="rId5" tooltip="Pagani (automobile)"/>
              </a:rPr>
              <a:t>Pagani</a:t>
            </a: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</a:rPr>
              <a:t> (Italie) </a:t>
            </a:r>
            <a:r>
              <a:rPr lang="fr-FR" sz="2000" dirty="0" smtClean="0">
                <a:solidFill>
                  <a:schemeClr val="accent6">
                    <a:lumMod val="50000"/>
                  </a:schemeClr>
                </a:solidFill>
                <a:hlinkClick r:id="rId6" tooltip="Porsche"/>
              </a:rPr>
              <a:t>Porsche</a:t>
            </a:r>
            <a:r>
              <a:rPr lang="fr-FR" sz="2000" dirty="0" smtClean="0"/>
              <a:t> (Allemagne) </a:t>
            </a:r>
            <a:r>
              <a:rPr lang="fr-FR" sz="2000" dirty="0" smtClean="0">
                <a:hlinkClick r:id="rId7" tooltip="Lotus Cars"/>
              </a:rPr>
              <a:t>Lotus Cars</a:t>
            </a:r>
            <a:r>
              <a:rPr lang="fr-FR" sz="2000" dirty="0" smtClean="0"/>
              <a:t> (Grande-Bretagne) </a:t>
            </a:r>
            <a:r>
              <a:rPr lang="fr-FR" sz="2000" dirty="0" smtClean="0">
                <a:hlinkClick r:id="rId8" tooltip="Aston Martin"/>
              </a:rPr>
              <a:t>Aston Martin</a:t>
            </a:r>
            <a:r>
              <a:rPr lang="fr-FR" sz="2000" dirty="0" smtClean="0"/>
              <a:t> (Grande-Bretagne) </a:t>
            </a:r>
            <a:r>
              <a:rPr lang="fr-FR" sz="2000" dirty="0" smtClean="0">
                <a:hlinkClick r:id="rId9" tooltip="Maserati"/>
              </a:rPr>
              <a:t>Maserati</a:t>
            </a:r>
            <a:r>
              <a:rPr lang="fr-FR" sz="2000" dirty="0" smtClean="0"/>
              <a:t> (Italie) </a:t>
            </a:r>
            <a:r>
              <a:rPr lang="fr-FR" sz="2000" dirty="0" err="1" smtClean="0">
                <a:hlinkClick r:id="rId10" tooltip="Caterham"/>
              </a:rPr>
              <a:t>Caterham</a:t>
            </a:r>
            <a:r>
              <a:rPr lang="fr-FR" sz="2000" dirty="0" smtClean="0"/>
              <a:t> (Grande-Bretagne) </a:t>
            </a:r>
            <a:r>
              <a:rPr lang="fr-FR" sz="2000" dirty="0" err="1" smtClean="0">
                <a:hlinkClick r:id="rId11" tooltip="Koenigsegg"/>
              </a:rPr>
              <a:t>Koenigsegg</a:t>
            </a:r>
            <a:r>
              <a:rPr lang="fr-FR" sz="2000" dirty="0" smtClean="0"/>
              <a:t> (Suède) </a:t>
            </a:r>
            <a:r>
              <a:rPr lang="fr-FR" sz="2000" dirty="0" smtClean="0">
                <a:hlinkClick r:id="rId12" tooltip="Noble Automotive"/>
              </a:rPr>
              <a:t>Noble </a:t>
            </a:r>
            <a:r>
              <a:rPr lang="fr-FR" sz="2000" dirty="0" err="1" smtClean="0">
                <a:hlinkClick r:id="rId12" tooltip="Noble Automotive"/>
              </a:rPr>
              <a:t>Automotive</a:t>
            </a:r>
            <a:r>
              <a:rPr lang="fr-FR" sz="2000" dirty="0" smtClean="0"/>
              <a:t> (Grande-Bretagne) </a:t>
            </a:r>
            <a:r>
              <a:rPr lang="fr-FR" sz="2000" dirty="0" err="1" smtClean="0">
                <a:hlinkClick r:id="rId13" tooltip="Ascari Cars"/>
              </a:rPr>
              <a:t>Ascari</a:t>
            </a:r>
            <a:r>
              <a:rPr lang="fr-FR" sz="2000" dirty="0" smtClean="0">
                <a:hlinkClick r:id="rId13" tooltip="Ascari Cars"/>
              </a:rPr>
              <a:t> Cars</a:t>
            </a:r>
            <a:r>
              <a:rPr lang="fr-FR" sz="2000" dirty="0" smtClean="0"/>
              <a:t> (Grande-Bretagne) </a:t>
            </a:r>
            <a:r>
              <a:rPr lang="fr-FR" sz="2000" dirty="0" err="1" smtClean="0">
                <a:hlinkClick r:id="rId14" tooltip="Zenvo"/>
              </a:rPr>
              <a:t>Zenvo</a:t>
            </a:r>
            <a:r>
              <a:rPr lang="fr-FR" sz="2000" dirty="0" smtClean="0"/>
              <a:t> (Danemark) </a:t>
            </a:r>
            <a:r>
              <a:rPr lang="fr-FR" sz="2000" dirty="0" err="1" smtClean="0">
                <a:hlinkClick r:id="rId15" tooltip="Spyker"/>
              </a:rPr>
              <a:t>Spyker</a:t>
            </a:r>
            <a:r>
              <a:rPr lang="fr-FR" sz="2000" dirty="0" smtClean="0"/>
              <a:t> (Pays-Bas) </a:t>
            </a:r>
            <a:r>
              <a:rPr lang="fr-FR" sz="2000" dirty="0" smtClean="0">
                <a:hlinkClick r:id="rId16" tooltip="TVR (entreprise)"/>
              </a:rPr>
              <a:t>TVR (entreprise)</a:t>
            </a:r>
            <a:r>
              <a:rPr lang="fr-FR" sz="2000" dirty="0" smtClean="0"/>
              <a:t> (Grande-Bretagne) </a:t>
            </a:r>
            <a:r>
              <a:rPr lang="fr-FR" sz="2000" dirty="0" smtClean="0">
                <a:hlinkClick r:id="rId17" tooltip="Alpine"/>
              </a:rPr>
              <a:t>Alpine</a:t>
            </a:r>
            <a:r>
              <a:rPr lang="fr-FR" sz="2000" dirty="0" smtClean="0"/>
              <a:t> (France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Voici les plus grandes marques de référence:</a:t>
            </a:r>
            <a:endParaRPr lang="fr-FR" sz="3200" dirty="0"/>
          </a:p>
        </p:txBody>
      </p:sp>
      <p:pic>
        <p:nvPicPr>
          <p:cNvPr id="14340" name="Picture 4" descr="http://static.technologicvehicles.com/news/2155/LaFerrari_F150%20%287%29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86446" y="785794"/>
            <a:ext cx="2880536" cy="1619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85</Words>
  <Application>Microsoft Office PowerPoint</Application>
  <PresentationFormat>Affichage à l'écran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lenavelani</dc:creator>
  <cp:lastModifiedBy>lenavelani</cp:lastModifiedBy>
  <cp:revision>4</cp:revision>
  <dcterms:created xsi:type="dcterms:W3CDTF">2014-11-24T11:49:17Z</dcterms:created>
  <dcterms:modified xsi:type="dcterms:W3CDTF">2014-12-01T12:15:52Z</dcterms:modified>
</cp:coreProperties>
</file>