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94709" autoAdjust="0"/>
  </p:normalViewPr>
  <p:slideViewPr>
    <p:cSldViewPr>
      <p:cViewPr>
        <p:scale>
          <a:sx n="100" d="100"/>
          <a:sy n="100" d="100"/>
        </p:scale>
        <p:origin x="21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94A60E7-13AC-4EC8-9D16-3DEAEA7B41E7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34AFA8-00A9-4CCE-968E-4FA7AF46A4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MEKSI\Local%20Settings\Temporary%20Internet%20Files\Content.IE5\AL8H8LWB\MS900431053%5b1%5d.wav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MEKSI\Local%20Settings\Temporary%20Internet%20Files\Content.IE5\JLY4HE6R\MS900065438%5b1%5d.mid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r/url?url=http://www.blog-fleurs.fr/2011/02/batiment-forme-fleur-chine-2/&amp;rct=j&amp;frm=1&amp;q=&amp;esrc=s&amp;sa=U&amp;ei=HhlzVN-MKszeaL-SgogP&amp;ved=0CBYQ9QEwAA&amp;usg=AFQjCNEuuJwoqqa7pdvrNESQAvl0Go00XQ" TargetMode="Externa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6" Type="http://schemas.openxmlformats.org/officeDocument/2006/relationships/image" Target="../media/image15.jpeg"/><Relationship Id="rId5" Type="http://schemas.openxmlformats.org/officeDocument/2006/relationships/hyperlink" Target="http://www.google.fr/url?url=http://www.routard.com/photos/chine/95360-pekin___stade_olympique_du__nid_d_oiseau.htm&amp;rct=j&amp;frm=1&amp;q=&amp;esrc=s&amp;sa=U&amp;ei=lhlzVLm4OMzeaL-SgogP&amp;ved=0CCIQ9QEwBg&amp;usg=AFQjCNFJbvSCk5OE6P67BDLIWb57bMcUYQ" TargetMode="Externa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r/url?url=http://www.jolpress.com/chine-pouvoir-argent-naissance-chine-moderne-quynh-delaunay-article-825780.html&amp;rct=j&amp;frm=1&amp;q=&amp;esrc=s&amp;sa=U&amp;ei=NhtzVP28KojVaqyQgcgB&amp;ved=0CBwQ9QEwAw&amp;usg=AFQjCNF92RXKu3b_6nhFgqS0o-OBPsdhaA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MEKSI\Local%20Settings\Temporary%20Internet%20Files\Content.IE5\AL8H8LWB\MS900074262%5b1%5d.mid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r/url?url=http://chinenfantine.canalblog.com/&amp;rct=j&amp;frm=1&amp;q=&amp;esrc=s&amp;sa=U&amp;ei=6BtzVL3lEYrOaIe_gagK&amp;ved=0CBgQ9QEwAA&amp;usg=AFQjCNFI0CvXXU4z7lq37xjMlkOhnsBrDg" TargetMode="Externa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MEKSI\Local%20Settings\Temporary%20Internet%20Files\Content.IE5\JLY4HE6R\MS900065438%5b1%5d.mid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8229600" cy="1828800"/>
          </a:xfrm>
        </p:spPr>
        <p:txBody>
          <a:bodyPr>
            <a:normAutofit/>
          </a:bodyPr>
          <a:lstStyle/>
          <a:p>
            <a:r>
              <a:rPr lang="fr-FR" sz="7200" u="sn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la</a:t>
            </a:r>
            <a:r>
              <a:rPr lang="fr-FR" sz="7200" u="sn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7200" u="sn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Chine</a:t>
            </a:r>
            <a:endParaRPr lang="fr-FR" sz="7200" u="sng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70" y="3643314"/>
            <a:ext cx="478634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Madjid</a:t>
            </a:r>
          </a:p>
          <a:p>
            <a:pPr algn="ctr"/>
            <a:r>
              <a:rPr lang="fr-F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et </a:t>
            </a:r>
          </a:p>
          <a:p>
            <a:pPr algn="ctr"/>
            <a:r>
              <a:rPr lang="fr-F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Lisa</a:t>
            </a:r>
            <a:endParaRPr lang="fr-F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Organigramme : Stockage à accès direct 4"/>
          <p:cNvSpPr/>
          <p:nvPr/>
        </p:nvSpPr>
        <p:spPr>
          <a:xfrm>
            <a:off x="4643438" y="3000372"/>
            <a:ext cx="45719" cy="71438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MS900097487[1].wav">
            <a:hlinkClick r:id="" action="ppaction://media"/>
          </p:cNvPr>
          <p:cNvPicPr>
            <a:picLocks noRot="1" noChangeAspect="1"/>
          </p:cNvPicPr>
          <p:nvPr>
            <a:wavAudioFile r:embed="rId1" name="MS900097487[1].wav"/>
          </p:nvPr>
        </p:nvPicPr>
        <p:blipFill>
          <a:blip r:embed="rId3"/>
          <a:stretch>
            <a:fillRect/>
          </a:stretch>
        </p:blipFill>
        <p:spPr>
          <a:xfrm>
            <a:off x="8215338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udovichubler.com/images/3-tour-du-monde/meilleursmoments2/9archi/templeofheave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24426">
            <a:off x="1613540" y="1759048"/>
            <a:ext cx="5866097" cy="3667339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5643570" y="785794"/>
            <a:ext cx="2285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   monument  de chine</a:t>
            </a:r>
          </a:p>
          <a:p>
            <a:endParaRPr lang="fr-FR" dirty="0"/>
          </a:p>
        </p:txBody>
      </p:sp>
      <p:pic>
        <p:nvPicPr>
          <p:cNvPr id="8" name="MS900431053[1]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215338" y="6429396"/>
            <a:ext cx="438152" cy="30480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3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0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onument ying-yang aux abords de Xiangfan : photos de voyages de Chine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3714776" cy="2566993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4714876" y="714356"/>
            <a:ext cx="3783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Monument  Ying yang du Kung Fu</a:t>
            </a:r>
          </a:p>
          <a:p>
            <a:r>
              <a:rPr lang="fr-FR" dirty="0" smtClean="0"/>
              <a:t>Centre de chine</a:t>
            </a:r>
          </a:p>
          <a:p>
            <a:endParaRPr lang="fr-FR" dirty="0" smtClean="0"/>
          </a:p>
          <a:p>
            <a:r>
              <a:rPr lang="fr-FR" dirty="0" smtClean="0"/>
              <a:t> </a:t>
            </a:r>
          </a:p>
        </p:txBody>
      </p:sp>
      <p:pic>
        <p:nvPicPr>
          <p:cNvPr id="15362" name="Picture 2" descr="2004-12-10-2004-8-9-torture_lo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3071810"/>
            <a:ext cx="3643318" cy="292895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6286512" y="3357562"/>
            <a:ext cx="2468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 police avec </a:t>
            </a:r>
            <a:endParaRPr lang="fr-FR" dirty="0" smtClean="0"/>
          </a:p>
          <a:p>
            <a:r>
              <a:rPr lang="fr-FR" dirty="0" smtClean="0"/>
              <a:t>Pauvre </a:t>
            </a:r>
            <a:r>
              <a:rPr lang="fr-FR" dirty="0" smtClean="0"/>
              <a:t>gens </a:t>
            </a:r>
            <a:r>
              <a:rPr lang="fr-FR" dirty="0" smtClean="0"/>
              <a:t> en Chine</a:t>
            </a:r>
            <a:endParaRPr lang="fr-FR" dirty="0"/>
          </a:p>
        </p:txBody>
      </p:sp>
      <p:pic>
        <p:nvPicPr>
          <p:cNvPr id="8" name="MS900097485[1].wav">
            <a:hlinkClick r:id="" action="ppaction://media"/>
          </p:cNvPr>
          <p:cNvPicPr>
            <a:picLocks noRot="1" noChangeAspect="1"/>
          </p:cNvPicPr>
          <p:nvPr>
            <a:wavAudioFile r:embed="rId1" name="MS900097485[1].wav"/>
          </p:nvPr>
        </p:nvPicPr>
        <p:blipFill>
          <a:blip r:embed="rId5"/>
          <a:stretch>
            <a:fillRect/>
          </a:stretch>
        </p:blipFill>
        <p:spPr>
          <a:xfrm>
            <a:off x="8143900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7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obes chinoises enfant robes chinoises dentelle robes chinoises dos n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40187">
            <a:off x="428419" y="858085"/>
            <a:ext cx="2259738" cy="3671245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2786050" y="714356"/>
            <a:ext cx="33906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 robe de chine  </a:t>
            </a:r>
          </a:p>
          <a:p>
            <a:r>
              <a:rPr lang="fr-FR" dirty="0" smtClean="0"/>
              <a:t>Robe chinoise</a:t>
            </a:r>
          </a:p>
          <a:p>
            <a:r>
              <a:rPr lang="fr-FR" dirty="0" smtClean="0"/>
              <a:t>Inventer on chine</a:t>
            </a:r>
          </a:p>
          <a:p>
            <a:r>
              <a:rPr lang="fr-FR" dirty="0" smtClean="0"/>
              <a:t>La robe elle est fabrique en soie</a:t>
            </a:r>
          </a:p>
          <a:p>
            <a:endParaRPr lang="fr-FR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4714876" y="6211669"/>
            <a:ext cx="2423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16392" name="Picture 8" descr="http://ts3.mm.bing.net/th?id=HN.608022843819690262&amp;pid=15.1&amp;P=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2786058"/>
            <a:ext cx="3429024" cy="3771953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4000496" y="23574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 </a:t>
            </a:r>
            <a:r>
              <a:rPr lang="fr-FR" dirty="0" smtClean="0"/>
              <a:t>statue </a:t>
            </a:r>
            <a:r>
              <a:rPr lang="fr-FR" dirty="0" smtClean="0"/>
              <a:t>la  plus grande de chine</a:t>
            </a:r>
            <a:endParaRPr lang="fr-FR" dirty="0" smtClean="0"/>
          </a:p>
        </p:txBody>
      </p:sp>
      <p:pic>
        <p:nvPicPr>
          <p:cNvPr id="13" name="MS900065438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072462" y="6000768"/>
            <a:ext cx="223838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48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s3.mm.bing.net/th?id=HN.608000187872052718&amp;pid=15.1&amp;P=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0"/>
            <a:ext cx="2857500" cy="2857500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3500430" y="571480"/>
            <a:ext cx="276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 j</a:t>
            </a:r>
            <a:r>
              <a:rPr lang="fr-FR" dirty="0" smtClean="0"/>
              <a:t>eu société de la Chine</a:t>
            </a:r>
            <a:endParaRPr lang="fr-FR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4643438" y="2071678"/>
            <a:ext cx="2250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sport de de chine</a:t>
            </a:r>
          </a:p>
          <a:p>
            <a:r>
              <a:rPr lang="fr-FR" dirty="0" smtClean="0"/>
              <a:t>Le tennis de table</a:t>
            </a:r>
          </a:p>
          <a:p>
            <a:endParaRPr lang="fr-FR" dirty="0"/>
          </a:p>
        </p:txBody>
      </p:sp>
      <p:pic>
        <p:nvPicPr>
          <p:cNvPr id="5122" name="Picture 2" descr="http://portalcmspic.sz2011.org/upload/Image/default/2011/06/20/ff80808130a01a4b0130abcfa54c012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714620"/>
            <a:ext cx="5095878" cy="3900494"/>
          </a:xfrm>
          <a:prstGeom prst="rect">
            <a:avLst/>
          </a:prstGeom>
          <a:noFill/>
        </p:spPr>
      </p:pic>
      <p:pic>
        <p:nvPicPr>
          <p:cNvPr id="1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/>
          <a:stretch>
            <a:fillRect/>
          </a:stretch>
        </p:blipFill>
        <p:spPr>
          <a:xfrm>
            <a:off x="1142976" y="578645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encrypted-tbn1.gstatic.com/images?q=tbn:ANd9GcTyznDVjc8BcXM74iGDJkEZpul8Cl7vMnCgAaf9MqkrYZeeTVYODJnQDR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500042"/>
            <a:ext cx="3500462" cy="2357454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 rot="21021370">
            <a:off x="3865310" y="987296"/>
            <a:ext cx="3289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Un </a:t>
            </a:r>
            <a:r>
              <a:rPr lang="fr-FR" i="1" kern="1400" dirty="0" smtClean="0">
                <a:solidFill>
                  <a:srgbClr val="FF0000"/>
                </a:solidFill>
              </a:rPr>
              <a:t>bâtiment</a:t>
            </a:r>
            <a:r>
              <a:rPr lang="fr-FR" dirty="0" smtClean="0">
                <a:solidFill>
                  <a:srgbClr val="FF0000"/>
                </a:solidFill>
              </a:rPr>
              <a:t> en forme de fleur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8436" name="Picture 4" descr="https://encrypted-tbn1.gstatic.com/images?q=tbn:ANd9GcTJDYV2dbLzXWzdZHzPBC92Tiuk7ied9pEEcJBZ4b51GpwDGhFoS8vFY8Q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3357562"/>
            <a:ext cx="4286280" cy="321471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4000496" y="2643182"/>
            <a:ext cx="3538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 stade  le plus beau de la chine</a:t>
            </a:r>
          </a:p>
          <a:p>
            <a:endParaRPr lang="fr-FR" dirty="0"/>
          </a:p>
        </p:txBody>
      </p:sp>
      <p:pic>
        <p:nvPicPr>
          <p:cNvPr id="8" name="MS900074927[1].wav">
            <a:hlinkClick r:id="" action="ppaction://media"/>
          </p:cNvPr>
          <p:cNvPicPr>
            <a:picLocks noRot="1" noChangeAspect="1"/>
          </p:cNvPicPr>
          <p:nvPr>
            <a:wavAudioFile r:embed="rId1" name="MS900074927[1].wav"/>
          </p:nvPr>
        </p:nvPicPr>
        <p:blipFill>
          <a:blip r:embed="rId7"/>
          <a:stretch>
            <a:fillRect/>
          </a:stretch>
        </p:blipFill>
        <p:spPr>
          <a:xfrm>
            <a:off x="1571604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encrypted-tbn3.gstatic.com/images?q=tbn:ANd9GcQ6VKl8R8WdLfktCjRojP6qeJvvS15cyrhz2NZUDDjFVHjGVAP3iWtfFic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71956">
            <a:off x="751543" y="1211133"/>
            <a:ext cx="5257181" cy="4990972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5643570" y="571480"/>
            <a:ext cx="348044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La monnaie de chine</a:t>
            </a:r>
          </a:p>
          <a:p>
            <a:endParaRPr lang="fr-FR" dirty="0"/>
          </a:p>
        </p:txBody>
      </p:sp>
      <p:pic>
        <p:nvPicPr>
          <p:cNvPr id="6" name="MS900074262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929586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5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encrypted-tbn1.gstatic.com/images?q=tbn:ANd9GcQjkPq5Mw79c3F4p561KH2Y456rLfUaTH1xXffRGuDVtsz5mXyzQ-LasOY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52812">
            <a:off x="1636602" y="1712642"/>
            <a:ext cx="4925664" cy="4076841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3357554" y="714356"/>
            <a:ext cx="40943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Le panda en liberté en chine </a:t>
            </a:r>
          </a:p>
          <a:p>
            <a:endParaRPr lang="fr-FR" dirty="0"/>
          </a:p>
        </p:txBody>
      </p:sp>
      <p:pic>
        <p:nvPicPr>
          <p:cNvPr id="5" name="MS900065438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072462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48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138</TotalTime>
  <Words>90</Words>
  <Application>Microsoft Office PowerPoint</Application>
  <PresentationFormat>Affichage à l'écran (4:3)</PresentationFormat>
  <Paragraphs>26</Paragraphs>
  <Slides>8</Slides>
  <Notes>0</Notes>
  <HiddenSlides>0</HiddenSlides>
  <MMClips>8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Apex</vt:lpstr>
      <vt:lpstr>la Chine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monuments de Chine</dc:title>
  <dc:creator>meksi</dc:creator>
  <cp:lastModifiedBy>MEKSI</cp:lastModifiedBy>
  <cp:revision>21</cp:revision>
  <dcterms:created xsi:type="dcterms:W3CDTF">2014-10-13T10:49:34Z</dcterms:created>
  <dcterms:modified xsi:type="dcterms:W3CDTF">2014-12-08T12:14:44Z</dcterms:modified>
</cp:coreProperties>
</file>