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9" d="100"/>
          <a:sy n="69" d="100"/>
        </p:scale>
        <p:origin x="-690" y="-8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9BD95D6-AE18-4D5A-B5F4-CCA362817750}" type="datetimeFigureOut">
              <a:rPr lang="fr-FR" smtClean="0"/>
              <a:pPr/>
              <a:t>08/12/2014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47521EA-7091-41C8-99D5-BC98A3CACBE4}"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BD95D6-AE18-4D5A-B5F4-CCA362817750}" type="datetimeFigureOut">
              <a:rPr lang="fr-FR" smtClean="0"/>
              <a:pPr/>
              <a:t>08/12/2014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47521EA-7091-41C8-99D5-BC98A3CACBE4}"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BD95D6-AE18-4D5A-B5F4-CCA362817750}" type="datetimeFigureOut">
              <a:rPr lang="fr-FR" smtClean="0"/>
              <a:pPr/>
              <a:t>08/12/2014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47521EA-7091-41C8-99D5-BC98A3CACBE4}"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BD95D6-AE18-4D5A-B5F4-CCA362817750}" type="datetimeFigureOut">
              <a:rPr lang="fr-FR" smtClean="0"/>
              <a:pPr/>
              <a:t>08/12/2014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47521EA-7091-41C8-99D5-BC98A3CACBE4}"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9BD95D6-AE18-4D5A-B5F4-CCA362817750}" type="datetimeFigureOut">
              <a:rPr lang="fr-FR" smtClean="0"/>
              <a:pPr/>
              <a:t>08/12/2014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47521EA-7091-41C8-99D5-BC98A3CACBE4}"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9BD95D6-AE18-4D5A-B5F4-CCA362817750}" type="datetimeFigureOut">
              <a:rPr lang="fr-FR" smtClean="0"/>
              <a:pPr/>
              <a:t>08/12/2014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47521EA-7091-41C8-99D5-BC98A3CACBE4}"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9BD95D6-AE18-4D5A-B5F4-CCA362817750}" type="datetimeFigureOut">
              <a:rPr lang="fr-FR" smtClean="0"/>
              <a:pPr/>
              <a:t>08/12/2014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47521EA-7091-41C8-99D5-BC98A3CACBE4}"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9BD95D6-AE18-4D5A-B5F4-CCA362817750}" type="datetimeFigureOut">
              <a:rPr lang="fr-FR" smtClean="0"/>
              <a:pPr/>
              <a:t>08/12/2014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47521EA-7091-41C8-99D5-BC98A3CACBE4}"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9BD95D6-AE18-4D5A-B5F4-CCA362817750}" type="datetimeFigureOut">
              <a:rPr lang="fr-FR" smtClean="0"/>
              <a:pPr/>
              <a:t>08/12/2014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47521EA-7091-41C8-99D5-BC98A3CACBE4}"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9BD95D6-AE18-4D5A-B5F4-CCA362817750}" type="datetimeFigureOut">
              <a:rPr lang="fr-FR" smtClean="0"/>
              <a:pPr/>
              <a:t>08/12/2014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47521EA-7091-41C8-99D5-BC98A3CACBE4}"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9BD95D6-AE18-4D5A-B5F4-CCA362817750}" type="datetimeFigureOut">
              <a:rPr lang="fr-FR" smtClean="0"/>
              <a:pPr/>
              <a:t>08/12/2014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47521EA-7091-41C8-99D5-BC98A3CACBE4}"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D95D6-AE18-4D5A-B5F4-CCA362817750}" type="datetimeFigureOut">
              <a:rPr lang="fr-FR" smtClean="0"/>
              <a:pPr/>
              <a:t>08/12/2014</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521EA-7091-41C8-99D5-BC98A3CACBE4}"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file:///\\W-0131943S-1\Perso\0601\LANGLINAY\Bruitages%20armes%20anciennes_fichiers\3104.mp3"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W-0131943S-1\Perso\0601\LANGLINAY\Bruitages%20armes%20loudes%202_fichiers\21627.mp3" TargetMode="External"/><Relationship Id="rId5" Type="http://schemas.openxmlformats.org/officeDocument/2006/relationships/image" Target="../media/image5.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2143116"/>
            <a:ext cx="7772400" cy="1470025"/>
          </a:xfrm>
        </p:spPr>
        <p:txBody>
          <a:bodyPr/>
          <a:lstStyle/>
          <a:p>
            <a:r>
              <a:rPr lang="fr-FR" dirty="0" smtClean="0"/>
              <a:t>Les jeux vidéos </a:t>
            </a:r>
            <a:r>
              <a:rPr lang="fr-FR" dirty="0" smtClean="0"/>
              <a:t>historiques</a:t>
            </a:r>
            <a:endParaRPr lang="fr-FR" dirty="0"/>
          </a:p>
        </p:txBody>
      </p:sp>
      <p:sp>
        <p:nvSpPr>
          <p:cNvPr id="3" name="Sous-titre 2"/>
          <p:cNvSpPr>
            <a:spLocks noGrp="1"/>
          </p:cNvSpPr>
          <p:nvPr>
            <p:ph type="subTitle" idx="1"/>
          </p:nvPr>
        </p:nvSpPr>
        <p:spPr/>
        <p:txBody>
          <a:bodyPr/>
          <a:lstStyle/>
          <a:p>
            <a:r>
              <a:rPr lang="fr-FR" dirty="0" smtClean="0"/>
              <a:t>Noms : </a:t>
            </a:r>
            <a:r>
              <a:rPr lang="fr-FR" dirty="0" err="1" smtClean="0"/>
              <a:t>Souleimane</a:t>
            </a:r>
            <a:r>
              <a:rPr lang="fr-FR" dirty="0" smtClean="0"/>
              <a:t> </a:t>
            </a:r>
            <a:r>
              <a:rPr lang="fr-FR" dirty="0" smtClean="0"/>
              <a:t>, Ulysse </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8596" y="428604"/>
            <a:ext cx="8143932" cy="584775"/>
          </a:xfrm>
          <a:prstGeom prst="rect">
            <a:avLst/>
          </a:prstGeom>
          <a:noFill/>
        </p:spPr>
        <p:txBody>
          <a:bodyPr wrap="square" rtlCol="0">
            <a:spAutoFit/>
          </a:bodyPr>
          <a:lstStyle/>
          <a:p>
            <a:r>
              <a:rPr lang="fr-FR" dirty="0" smtClean="0"/>
              <a:t>                         </a:t>
            </a:r>
            <a:r>
              <a:rPr lang="fr-FR" sz="3200" dirty="0" smtClean="0"/>
              <a:t>WOLFENSTEIN le jeu sur les nazis </a:t>
            </a:r>
            <a:endParaRPr lang="fr-FR" dirty="0"/>
          </a:p>
        </p:txBody>
      </p:sp>
      <p:sp>
        <p:nvSpPr>
          <p:cNvPr id="1032" name="AutoShape 8" descr="data:image/jpeg;base64,/9j/4AAQSkZJRgABAQAAAQABAAD/2wCEAAkGBxQSEhUUEhQVFhUXFRQUFRcVGBUVFRQVFRQWFxQUFBQaHCggGBolHBQUITEhJSkrLi4uFx8zODMsNygtLiwBCgoKDg0OGhAQGywkHCQsLCwsLCwsLCwsLCwsLCwsLCwsLCwsLCwsLCwsLCwsLCwsLCwsLCwsLCwsLCwsLCwsLP/AABEIAKgBLAMBIgACEQEDEQH/xAAcAAABBQEBAQAAAAAAAAAAAAAEAAIDBQYBBwj/xABAEAABAwIEAwYEBAQDCAMAAAABAAIRAyEEEjFBBVFhBhMicYGRMqGx0UJSwfAUI4LhFXLxByRDU2KSosIWM2P/xAAZAQADAQEBAAAAAAAAAAAAAAAAAQIDBAX/xAAmEQEBAAICAgIBAwUAAAAAAAAAAQIRAyESMQRBURNh8BQyUoGh/9oADAMBAAIRAxEAPwDMApyjCeFqzPAToXGp6QMIXE4riAYVDUUzlDUTAdyErIxyErC6AiYES1qlweB7xpykZheDuI0HVR0j76EHUHkVMzltn2q42TbkJQpcqUJ7LRmSUz+GCLa1S0GwQSltUwPw/CmtbnqW5BVHEOMR4WCB0Wj7T8TovoU6dNsVAT3jv0WErMuiZKvGbVrudqVFClbTlF0MAXKbnFY8GWXqK/Kp6FIzKJq5GaeI/JCVaxKJdllhMeq9I7Gdru5pOpEtAHiaTb0VH234r37gQ4X35LJUsxMNkk8lqeCdli+H1jDRczoPMp712j2r+y3Z92JqAuBFMXJP4lueKcRPD6D3hjWl38uk0eVi6PdBVcfSNWlh6NRrWl7Q+oDYb5RbUxE9Vc/7TuFUquGLqUNdRbnJcYzD8Qg6nzS32J6eL1HlxJNyTJPMnVPNHblqT9F3DtvJ2XKficBzcPmYVpabsRw2m+pL7ibTprqvVe23CXOwNYHxSMzAPwllx9FhGYhlJzW6WgRpporXCdqHVa7WufLXjKW7NcBGnUBRZfZyvM55I3B8Rcz4SQehhaXsXxShgMZiGYgQTmpU3mC1gknxeYy36LEVnw90OzjMYdpmE2dG0osl9iWxpWcYe8QTf82hRvDOIljhmcTqNZWNp4ohStxhKmcWM9Rd5cr7rcV8e2pJYeiEdV6oHBUMjbHW581OVrJpnbtNnSgIYuhNOKTIYFK0KZoClblUeTacP7oGhOyolrmrudqXl+x/oz8gyFyEbnauF7UvO/hU4J/lADgoXtR9V7UK5wVTJN4pPsMWIerTurAQoahCe0+E/IWiS0yFPj394Q4CH2DuRHXqkIU9OFnljLZfteOOpraIUynikiQ4KRrgi5Vthw437Dsoo3D4AusBJKdTIWh7OYhjajc0QsOTlsehw/Fw1tluK9l6tPxuaQHaFUVbhZm6+heJ16VSiW20key8b47iGkTAFyLaLPLkyl1O3V8bg4uXC5ZTWmaOSntmPyQWKxLnb25DRE16jeSGc9q2xcfPr+2WSAnJhCKc5nJNlp0BW0rzcuOfmNL2f7mnlyNJebOqVfga7k1o19SrjFcap0wRmNZxBaQfgAPICwWRZWhoG24G56osQIlpEiR5JXHd32Ukk104zFHKWhjLzBIlzJN8p59VXcSxWIxDoqPdUiBc2tYExb1V1hcH3z8jfCMpc9x0a0aleicE7GYUYWpVrZxTptzQIYahA3OsbJZc0mXjPYnB1u3p40MOGNIJknloPVCGo0aD6o3itUOe4gQCTAGgGwVU8hXKi8cn2KrcUqO1cT5lMp8SqNcHNdDgZB5EKGkwOm8QJ0n9U4NbsTKNl4DRxTvapfihmLhBcBBBAgEtbAOgUNAXPyQZU2Dqw4efy3T2VxOrTKiJR+KpXQLoTLxX2Cx0tE8kT/Fqk4Y4XCtGNCe0+J7sQnNemOanNCNqmLQrgULCVOxqXo7ltxcJUwpJr2I3E6qGVwldITHFMjXFROUhKY5MjQVDUKmhQ1Ega0qdhUDdUVTCDhzU9q4Ei5LTSZaTNqQpWYohBEpSouErbH5GWPpfUOPvjI5xymxjWEPxXs6X089Oq3LJMO191QvfdWNfEF1HXRR+jPca/wBbnqxmMRw+pOx8ihqWDe6crSYseivsLiG1DBsQpuEYhhJa8w3P4iNcvMLT05/LyrLmlHxeya90WCvO1mFpsqnun522IPQ7FZ0py7jPKauktKqQZWj4lSc9tCoxkAtIFwS4yNQNFm6bCSrzD412Xuw/KBcbCfNNDQ9nsG4vex4Izd2C0a2OaP0jqvVe2nD3UuEVWB0GAXGI3GYAbaLxvgdXEBx7pveEObUqvB8FMNcDFSqfAwEA6nyWl7Zf7TMRVpuotZRFNzYJGd8+VR+Uf+JWHhfO1t5zxkeV4l6r6iPxD9/CJ5EIUze09eXstmURU3Qf3upKeXWdLqIjmkkoqhkymgwnJZeiZLZjpYD0Ve6JulSrOa2IsfkmFNIjhzv5g6rRU6arOC02wSdVYuxrG6uHuEx9p+6TxTSpvDhZTNQe40FHhh5I6jws8ls8NwXojDwoAaLyr8q13zjwjDO4fCBxGHha3ilLLKyuPqrbizyyLkmMiqrshCuRFZyGcu7Fw5GlNXSkAqS4Ah6wRChqBAMYEU1DsCJagEuJ0ITGcRp0iWuJLwJDWgkmdBOg90rZDktEFMJVM/iNd/wUw0c7uP79EVw1lYSarptbSdeimZSncbE1Q3R2EqANIImyCqC6LpaKqhDhsI1r88Xn08oTeIVSC4tpxm0PLqI0RYC7xSXUpbqEjlUNKn3ocHGCPn1UTsC0AmZK0DxSdRDmt8ZAOYbcwqHMDKcFCl0KB+IAaXEE6AAW13ceX3CdWmVteG8JbgMO3GVmNqPe3+W03Dc252mErTkYvC8VrPYaQqPawHMKbHFjJMS4tbGZ1gJMmwVdWrO0JvMk7n1Wgwoa/Ed7lDAXHMGjK0NdZ1hawKWJ4bRc9zalQ0sslrmsL5dYFpEg7el0j+0GAomvReS34IAeTDZOrS46nQxrdUrx4tYvEzEeuyvcVTawMYyp3jWgwYyxJP4dpsdTrdVOMom7w05dzByh3InSUA/imCdRLQ5zXEiZbNtN7Trqg2kTcH3/ALJzAXkDNYWlxgAdJ+gTqlJg0eT5NgT0JIPySM0vA0bHmZ/QLtMucYAv676LjWgwM0eY/cq5e9lKlFMZi4X1kA2ykjc3zdIbuUwpqmYaxfoPskwEKSvVghxkv1dmiAZsABomVneJ0aEkjlBMiPdAJNyrsrspkJwWMdTNrjkdPTkthwnjGDNMGs5zXyZEOPsQIIWHDtguuMGCCDyNj7IGn2AymAocQLIssUdQLxMcXTL2zPE8NIKyHEeHr0TF0pVLi8EFthlcW9kynbzjFYUhV7wtPx2pTY4MLgHEwBzPL5LN4jVehw5+UcfLh41AUoSJXLrZi6Ao6oUoCiqIBjUQEO1ENQHUx1Nsklok6mBJ8ynlMyoG3El17g3VDVMewboDtVqnw5VezibSZiY25obGcULjLW5U/otNAnZhlIPJZX+Nqcz7Lgx9QH4vdSaejinU3Fk+En2ldx2Dyy5pJ3WlxWBoCgKhyOdlklweYsTaBraAOZCxuOrlkB7pkTDSHACSNQbm3+iNw9LPA8Eq1AXlrrDNpHh5wrGlxekWMo13l1FlwwSQTtJF4VFh+I1MwPePNgLuJtygptLh9WoXd3Te6NS1pIHmdAgNlgO0uCpuDGYfK13hz5GCJ3vmJWRxOG7uo6Q51IvcGOOpgTlk6xLfRCVKbhYgiPkr7DF1alkFLvnAyxtxDjALnEEeGANxMATBIK1o97DYTCtAdU7k1A1ujnZaYPN7rCNbSPNB4rFd8Q15NTL8NGj4KTf8zyI56Az+dNx5Nm4mq5+Twtp0i0saQN3DwtPOATrdC0qzTIggH8LTlHqSHT7IBz30yQKngp3Jp0BLpBAyuqO1m9yXRGiAxNWmXfy6WUcnOLyPWysWPptECm7qc4JjyLAEM+qD8PsbH23RowrGt5keyJZXjYH3afdCPM7JgcgLP/ELEZY8/Eq+rWLjePQAfRdpVSCHAwRcJhPp0+yQOgcyPmFN3TSCQY87z7Cyja1ou4k8mt/9nbeQn0UZdedOgQBXDXhtamXDw52z5TBRHaFmXEVOpkb2IBVaXK9xuAJcDUdldAkfs+fsnsPrV7UJiHQjJlA8UonKV5WWP3G2PtR4/iYbZVNXivUKr445wJWL7Q8fOHa0gFxc4iJygAAEGbzvtsrw4vJ0XOYu9rcbT/iGNc8yHNdNtC8keXL3UeIKw3HOImu/vIylwMiZjxGIO+qsqfaF5Aii51tQTc76NXbw4eE05ubk87tfhPCz7+NVsp/3dwJgNJzQDINxF7SNtUP/AIpizpTj+h36rbbDTb8LwIqkgvDABJcQSBsLC9yQFk8bx9tOo5jqZJY9zHAOAktMGHQeRvCHq18e2k55D207BxysA5iLTtNkB2gzvxBL/ieKZJIiSWNBMec+xUbu1+M0m/x+qTDWt6WdMajfkmO7RVv+kf0/dQCmGNqgkio0ZCBoR3jQb7b+hCHxrYcP8lI+9NpP1T2NC3cfrn8YHk1v2TDxqv8A8w+zfsgEoQND28WqODg95MixNy0i4jz09eihZiHuIGeJIEkgATuY2Qy4gDsjiQG1C4l5YB4hyhxnQOJgeRmEKap/Mfcpt0fw+pTpt7y7qwdDWlssYIBFUmfEZkBsRaZOiQAHqV1joIPK/wC7pxpON8rr9D9k7+Ffu0jzt9UBau7SVcmS2WIjw6Ec8sqvpVWZX5wS7JFODDQ7vBJIAv4C6Ba/PRdr4NrWscKjXE2cwTnY7kdnAjcE9YQzo6/L1QFvw3iQpC8OAvE31Gk66/I+upwPbVtLDuDQ0l7y3LfOBlEOIiI212WCoPADpAm2UnQXv6/3THgQOd55bRHz+Sey00GN4lMuJaCT8LQCR5nb6q07OTUpuqiWsae7M6VHETlAFzAgnbTmshgMG6tUbTZqT6AbuPQC62+PrinRp0aXwsBaydSXSX1HcyTJ6ARsEbtGoPfxugxhpPptfQbYPmHExJaxnIWEyII/FEKk4rgaUB1MPZIzZKgkNM/DvB9jfQKnDhWqtbpTpCSdTlbcnq5xt5uR7cfUYf5gzA3O5HRw5qcce2mdx1JFZiKdSndzJadCND5G/sUPiarC3w2M3B19OmiucVVY5ssOv4dWz5bensqTE0hNhB5bK2evsOHTr7rjmpELrTskDAukLrwmygyXUkkAbwbD95WY2JGYOcObWmSPXT1RPaDihrV3OFmjwtEl1gSdXSdSUNw3EZM+gJbAO48vkfRBoJ9tsbCD4pjG02Eua4iJ8LZj10RbCoMe7wOHMHrK58spOPa57eHdse2FJr3NyVJBI0aP/ZefcR7RU6hGaiXATAeRAnWBfovR+3PZjvXOc1pk32bJ6815tjezdRgc4gQ0EnxCT5Dc9FPx88bOmvLhkr+OVqbyx1JoaHMzOaAGhjySHMEG4GXW0zoEqXGnsGWmGtbLiAZMAmQJJuiMNwV9RjXSGi8B2addYU//AMbn/if+P911SVz2xXv47XP4gPJrfsojxet/zD6QP0V03s03d7vQAKVnZ2luXn1A/RPVLcUdDjeIaQW1qgiSBmMXBBtpcEpuKrFzKTt25mjyaQWjyutI/s9SLHBgIdE5pJgbyEFj+Htp4eruWGi2f/0JLnZf6agH9Ki9Vc7ikxeJL6jngQHajW0DX2BUFSoSZOth5AAAD2ATcqv+D8Oo/wAJXxFWo0PB7mjTc1zi5zmkueIsCAWxKfovahy/uy6ylJgXPKURw+uwOaKlNrgXCSS6QCROhhXrn0BUzUg0tiDHPdVIVulNh+FVHkNDRJMCSFPX4M+k1rn+FxrCm0Ag2AkuHrCNfU5DyXeO1RVotcG1MzS0OOYmm20SBNi6OWxSylPGyqXilLLWqtGjaj2jQWDiBYWUJeSdYsBys0ADToApajIptdHxOf7Ny/rK5XphraZ/O0u3tD3Nt/2pBFc2mfdJ1ODB2snU6hFxqIIO4M6hMJKA6GpQrDA8LNWk+pnjJNo1iJvNviQzGOZkqDSbGxEjbz3jyTDlPCudfKQPzGQ33T6mCiAHNc4gnKJ2E66T0UdWsXuJc8uJuS4kk+ZO6tuzXDg5zq1Qfy6RFvz1PwM/UoJZ8JwP8PRLnD+ZUE9WU9m+ZIk+iAr1nuNUta45KckgEhgJALjyGgnzVpjKhcSTqo8LWLDIJFi224OrSNx0KeuhsLw/Cd3R8UTUyvPMU4mmPMyXeWVcqS0gOBIc0PGazi12jgdwY3lHE5pJ1Nz1QNWgASd+Z2hPRULXotcRkkGC55gjKBtyJPO6HbQdVd4Bc2aOgFySdgASSpcTUIED8VybfDHyVxgsL3VMOd/9lRrTl0yUjDmA9XeF56ZOqiy2tZljMNfbMPokHKQQ7SOfkd1G+nH2OoRuLry7NyNvL939kyo0ucS65MuJ3Jd4pPUz81TMKwZrbj5j7qMp2hkbFSVYPiGm/Q/ZIIAupFJBkCnQmrocgn20Aoq7bKRhTaoXJl3itl+McPzSsPxfghvZeq1KKrMdgwQbLh8s+O7b45y9V4hjMGWHRCrddpOHgTZYjEUspsvV4OXzx2w5uPwqd2Af3RqR4QqmliiSrKri6polgPh35wqINMrab+2XS4ZUI0JHly5Kn7TTVdSpUmOawDPVcbh9YudmfOwDSAB5oupXLQOq4yrm80XGU5bIgd2UmjUrAw2m0OdJmRmLRpJBLhEGFUnGNfhhRa0tDXl9vEXOIgk3G0K54thXspNqVA4UXFujwM0h2VsbaOMaW5qixdRgae6Y5ojxFxDiTIgAjQJaPaDD4EFzPGwy4SJE5Rc6HlO+y0TG4bIW0ydPF3bTL3agGo6RTH7ss5w9uriYEOHM7C0/5uat6HFA2llY4UxOjQH1Hc3PebD0CQDGq3KXXEG4IgBp0gyc3miOHY7LOWHA6j6SPU+6dxLilNwayiC4giXvhz3Wvln4R5QVxlRtNpboSMzrTHmTcp+y9Cq3AamIYxwLGUxIY25gXJsNvD81n+NYQUappgkhoaJO5IBJA2EkrccAx1U0slVghh8LgQHQ5jiMzf6tbC26x3amoHYl7mkEHLBExOUA/NZze9fTW68d/aqH2/VangHCKdXD5nNBdmdBM7aBZYfZbvscP93H+dytnVDhOH1j3tFpAAa+o8ZgBDIJ2JOjbDWFzjFF1OjQY51IsLTVa2kXEtdUDA41ZAGfLTZYSFdcSoB+IbTcAyQ4tewvDnWnxS6CbRaNVm8dRc0A7bAmSPPYI0NlguHd8+nSpNJe90TNr9NgPNbHirWUWtw9OMlHwk/nq/8AEc7nfw+nVC8Ef/B0nPLScRUYAJj+RTPT85tbYeiqauJzuDZkTLjz5DzTgo1zp1TqTN9UKyqJuiqNXqqSnbTvbRQY3DBwg25kKelYLlQ5kBV8P4fkqB1SHsbow6vP4WuH5dJ6W3RPGcTAufE+S7Tf4jbnp78kQ2oGg5rQJPks9i6xqP5SYH/SP7BIzRSkZj8Mn+qNQPUgeqZXft+I3PK+3l/ZEYh4kAWa0CAdQPwtPW8nq4oJrsziUjd7u3koqNTKb3B1CJHxRzsharUAq1OD028lGFMwyMp1FwoiEjJJJcQH26Ak5qckSs/GaCJzUHimgBF1agCz/FeJhoN1xfIyxk1PbTCW1nu0wBBXnGOEFazjnFAZhZatUDlv8TGyL+RZ6QYZ4FuaBxtLKSYj7I4s5KLH0XRmPkAu1yqOu+SmU3wV2oLphQBfGMHXdTZmae67tr8xaTDC6GuJ3u4e6oeIOp5Gim4uj4iRlk8gNYCvq7K9amxlMFwY0jKOTnDW9zJAAAWfx2GyAEEEOkWmxGoM73UqBQYv1I+SjhT06LnGBr6J38IYkze21z7oCfhbB4nOgACOvUD5J2IqTA/MQT5bCPQn2U+Hw3hgGSLFtm3m5DiYd8tELjD45FxoL7CyZU7CYx7MwY4gOIzcyBpB2RlfH0Moy0Gh18xqF1S/MXCqZi3Qn1hcY2AOZ0H6o0Fvj+B06dFri8io6+RoDm30HTzkq/7Gw2mKTyRUzOIaQRIO4kXWToV3Un5mgTEGbzzsrnAdoBAD2tzAy142PUbJaG2n4zSDqbiKbKpAOUOBdBNszYI8QVD2N4E7EYljKjHAh0huVxz5Y/DuASCegS4hXZTGWjUBq1XGo5wsGNIzOPsD81XcO7S1qOKZiKb3F1L4SdMuhBGl0vo17xjC1GvxDRT7xzKjTUqtz5aXeB2QExABgkG85Y2vQ4vAOpeJt2621HovRsB28p12vrMa3DVz4akXpVs0nK9hBAJ8Z5XtckjF8XxrwXEUwG6jJo09W/lnlZKU7Il4Xwt1NvfYhnhc05GkBwAcPiftJG203g6D8RwjKRYabrPJ8OoG8tPLSx5qXgnaGo8Ck/xOIgHoAfiB6CSeipqxcxxLxAJMEfDzhp+6w48eTztyejz8nxpwTHjm7/2X+f6WjX7KYAqtwj87om255D7nb+yNx2OytLjdxMDkTy9F1PMVfFsVJyja7vPl+vsq/Bu8ReRIEROhd+EHpaT0CixDi4wJJJ8ySdB5oqoAwZRBDJEjRzz8R6jYdGzukaLEcpM7nUk9f3uhhLSpfhu4Ek3/AGFx1STpb6eSA618wRqFJj2+KdnAOHqoX09wfum99Ig6bICOYMqWsJEhNLUmGLH0RoIgurjxCckb7eUdQ2Ti5Q1nWWHJnNHIquI4iAsFx/Fm61XHa8A3XnvGK8nVcXDh5Z7rq1McFRiqxKDVhhcH3h1Ur+EFepLJ04rLe1ex0ppub3hcxNPJMqHBVS57WNVki4hw/wDELdFSuC1nF/5UZr2WXrGTMaono/tYcJqHYkHS2qgq9ny4OHeWdB00I0OuqdwqzoV2gmao9ly0yHg+cj53RI4RVNnd3E2gmw5CyvQV0JaG1E3gYYJc8npEfP8A0QmM4Vmu6zo+ID4haMw3jTmtXUpZ221CqsYJIakbG4vh72XItsdWnyO3qosN8bZ2vB6CR9FrgyAWVNxDHRbNs13Q6fRB1uEU6lPM0mnUa27TdjyNcpF2O6achujZ6/DPt087yntwjg0EZfEJguY0xtZzgSfL62TK1FzD4hB1vuOfUdQjcJiyQWtJzODg1pAewAySWAg5X63HVOlFeSaYMzmMs5wz8V+pt5TzUeHBJIHLTmlVB3n1n5FPDclxqRpylIxHDcfUo5wHQyoIqNIDmvA+GWGxIJsdRJU1DHuHVv0/VVLiVKx0ReOvr9EFVlTxJY7PTMEgtNgQWnUHoeiKpcRY8ZSIdyOh8j+n1VQ53l5i7T9lC4Xv+/umS/p4luYsYPDroGnNpsOXNV+PrySZkCzeR6x80PTxjw3LYg6EjxDoHa+hTMSwyJgWHz3skabh7coNQ6kllPnmI8T/AOkH3c3knAAG5Aa2PIn9hNLoHQWb5TJPmZ+fRMZWGh20HXc+f9kG7iMQ0/2FlBI2I+iVSqCdI+qY6EBPSfHkoasApkdFwoBBydMpoakkDqjpXQzqE1q6mH2k+qoK7xGqSS8fPKtYxvaJwvdYDiDxKSS6/iRfPej+F1gCrplWUkl05xjhWZ7TXe1g3ufJM4fiKdE2HiiEklePeKb7D4ppqOlx1QuNpNGiSStKDB/GrhtRdSRBfZ2ZMfWASSQSD+KvYo/g/DmV8xLvENun7lJJZ8nU3F4d1NUwTBLXQRoZ3VLi8L3ZdHipuEO3LevUdUkkYnegjXyzu3tFVhuAfibycxw/fVUlOk2lUc5hkZHhs6gvGW/WC66SSYqndbXnupahBvJ6Aj9Rb5JJJpNNE/E7fT9T++YUZtfaYH6/Ue64kgzrHSx+q410WMEcvsdkkkBMByuOX4h5jcdQnAg7riSCIA1HBrATyj6pYmhBiDbciJ84Jj3SSS32eug4dsRP1SAGySSYNJSaBvfp911JIEXEpkpJIB40TmpJJ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4" name="AutoShape 10" descr="data:image/jpeg;base64,/9j/4AAQSkZJRgABAQAAAQABAAD/2wCEAAkGBxQSEhUUEhQVFhUXFRQUFRcVGBUVFRQVFRQWFxQUFBQaHCggGBolHBQUITEhJSkrLi4uFx8zODMsNygtLiwBCgoKDg0OGhAQGywkHCQsLCwsLCwsLCwsLCwsLCwsLCwsLCwsLCwsLCwsLCwsLCwsLCwsLCwsLCwsLCwsLCwsLP/AABEIAKgBLAMBIgACEQEDEQH/xAAcAAABBQEBAQAAAAAAAAAAAAAEAAIDBQYBBwj/xABAEAABAwIEAwYEBAQDCAMAAAABAAIRAyEEEjFBBVFhBhMicYGRMqGx0UJSwfAUI4LhFXLxByRDU2KSosIWM2P/xAAZAQADAQEBAAAAAAAAAAAAAAAAAQIDBAX/xAAmEQEBAAICAgIBAwUAAAAAAAAAAQIRAyESMQRBURNh8BQyUoGh/9oADAMBAAIRAxEAPwDMApyjCeFqzPAToXGp6QMIXE4riAYVDUUzlDUTAdyErIxyErC6AiYES1qlweB7xpykZheDuI0HVR0j76EHUHkVMzltn2q42TbkJQpcqUJ7LRmSUz+GCLa1S0GwQSltUwPw/CmtbnqW5BVHEOMR4WCB0Wj7T8TovoU6dNsVAT3jv0WErMuiZKvGbVrudqVFClbTlF0MAXKbnFY8GWXqK/Kp6FIzKJq5GaeI/JCVaxKJdllhMeq9I7Gdru5pOpEtAHiaTb0VH234r37gQ4X35LJUsxMNkk8lqeCdli+H1jDRczoPMp712j2r+y3Z92JqAuBFMXJP4lueKcRPD6D3hjWl38uk0eVi6PdBVcfSNWlh6NRrWl7Q+oDYb5RbUxE9Vc/7TuFUquGLqUNdRbnJcYzD8Qg6nzS32J6eL1HlxJNyTJPMnVPNHblqT9F3DtvJ2XKficBzcPmYVpabsRw2m+pL7ibTprqvVe23CXOwNYHxSMzAPwllx9FhGYhlJzW6WgRpporXCdqHVa7WufLXjKW7NcBGnUBRZfZyvM55I3B8Rcz4SQehhaXsXxShgMZiGYgQTmpU3mC1gknxeYy36LEVnw90OzjMYdpmE2dG0osl9iWxpWcYe8QTf82hRvDOIljhmcTqNZWNp4ohStxhKmcWM9Rd5cr7rcV8e2pJYeiEdV6oHBUMjbHW581OVrJpnbtNnSgIYuhNOKTIYFK0KZoClblUeTacP7oGhOyolrmrudqXl+x/oz8gyFyEbnauF7UvO/hU4J/lADgoXtR9V7UK5wVTJN4pPsMWIerTurAQoahCe0+E/IWiS0yFPj394Q4CH2DuRHXqkIU9OFnljLZfteOOpraIUynikiQ4KRrgi5Vthw437Dsoo3D4AusBJKdTIWh7OYhjajc0QsOTlsehw/Fw1tluK9l6tPxuaQHaFUVbhZm6+heJ16VSiW20key8b47iGkTAFyLaLPLkyl1O3V8bg4uXC5ZTWmaOSntmPyQWKxLnb25DRE16jeSGc9q2xcfPr+2WSAnJhCKc5nJNlp0BW0rzcuOfmNL2f7mnlyNJebOqVfga7k1o19SrjFcap0wRmNZxBaQfgAPICwWRZWhoG24G56osQIlpEiR5JXHd32Ukk104zFHKWhjLzBIlzJN8p59VXcSxWIxDoqPdUiBc2tYExb1V1hcH3z8jfCMpc9x0a0aleicE7GYUYWpVrZxTptzQIYahA3OsbJZc0mXjPYnB1u3p40MOGNIJknloPVCGo0aD6o3itUOe4gQCTAGgGwVU8hXKi8cn2KrcUqO1cT5lMp8SqNcHNdDgZB5EKGkwOm8QJ0n9U4NbsTKNl4DRxTvapfihmLhBcBBBAgEtbAOgUNAXPyQZU2Dqw4efy3T2VxOrTKiJR+KpXQLoTLxX2Cx0tE8kT/Fqk4Y4XCtGNCe0+J7sQnNemOanNCNqmLQrgULCVOxqXo7ltxcJUwpJr2I3E6qGVwldITHFMjXFROUhKY5MjQVDUKmhQ1Ega0qdhUDdUVTCDhzU9q4Ei5LTSZaTNqQpWYohBEpSouErbH5GWPpfUOPvjI5xymxjWEPxXs6X089Oq3LJMO191QvfdWNfEF1HXRR+jPca/wBbnqxmMRw+pOx8ihqWDe6crSYseivsLiG1DBsQpuEYhhJa8w3P4iNcvMLT05/LyrLmlHxeya90WCvO1mFpsqnun522IPQ7FZ0py7jPKauktKqQZWj4lSc9tCoxkAtIFwS4yNQNFm6bCSrzD412Xuw/KBcbCfNNDQ9nsG4vex4Izd2C0a2OaP0jqvVe2nD3UuEVWB0GAXGI3GYAbaLxvgdXEBx7pveEObUqvB8FMNcDFSqfAwEA6nyWl7Zf7TMRVpuotZRFNzYJGd8+VR+Uf+JWHhfO1t5zxkeV4l6r6iPxD9/CJ5EIUze09eXstmURU3Qf3upKeXWdLqIjmkkoqhkymgwnJZeiZLZjpYD0Ve6JulSrOa2IsfkmFNIjhzv5g6rRU6arOC02wSdVYuxrG6uHuEx9p+6TxTSpvDhZTNQe40FHhh5I6jws8ls8NwXojDwoAaLyr8q13zjwjDO4fCBxGHha3ilLLKyuPqrbizyyLkmMiqrshCuRFZyGcu7Fw5GlNXSkAqS4Ah6wRChqBAMYEU1DsCJagEuJ0ITGcRp0iWuJLwJDWgkmdBOg90rZDktEFMJVM/iNd/wUw0c7uP79EVw1lYSarptbSdeimZSncbE1Q3R2EqANIImyCqC6LpaKqhDhsI1r88Xn08oTeIVSC4tpxm0PLqI0RYC7xSXUpbqEjlUNKn3ocHGCPn1UTsC0AmZK0DxSdRDmt8ZAOYbcwqHMDKcFCl0KB+IAaXEE6AAW13ceX3CdWmVteG8JbgMO3GVmNqPe3+W03Dc252mErTkYvC8VrPYaQqPawHMKbHFjJMS4tbGZ1gJMmwVdWrO0JvMk7n1Wgwoa/Ed7lDAXHMGjK0NdZ1hawKWJ4bRc9zalQ0sslrmsL5dYFpEg7el0j+0GAomvReS34IAeTDZOrS46nQxrdUrx4tYvEzEeuyvcVTawMYyp3jWgwYyxJP4dpsdTrdVOMom7w05dzByh3InSUA/imCdRLQ5zXEiZbNtN7Trqg2kTcH3/ALJzAXkDNYWlxgAdJ+gTqlJg0eT5NgT0JIPySM0vA0bHmZ/QLtMucYAv676LjWgwM0eY/cq5e9lKlFMZi4X1kA2ykjc3zdIbuUwpqmYaxfoPskwEKSvVghxkv1dmiAZsABomVneJ0aEkjlBMiPdAJNyrsrspkJwWMdTNrjkdPTkthwnjGDNMGs5zXyZEOPsQIIWHDtguuMGCCDyNj7IGn2AymAocQLIssUdQLxMcXTL2zPE8NIKyHEeHr0TF0pVLi8EFthlcW9kynbzjFYUhV7wtPx2pTY4MLgHEwBzPL5LN4jVehw5+UcfLh41AUoSJXLrZi6Ao6oUoCiqIBjUQEO1ENQHUx1Nsklok6mBJ8ynlMyoG3El17g3VDVMewboDtVqnw5VezibSZiY25obGcULjLW5U/otNAnZhlIPJZX+Nqcz7Lgx9QH4vdSaejinU3Fk+En2ldx2Dyy5pJ3WlxWBoCgKhyOdlklweYsTaBraAOZCxuOrlkB7pkTDSHACSNQbm3+iNw9LPA8Eq1AXlrrDNpHh5wrGlxekWMo13l1FlwwSQTtJF4VFh+I1MwPePNgLuJtygptLh9WoXd3Te6NS1pIHmdAgNlgO0uCpuDGYfK13hz5GCJ3vmJWRxOG7uo6Q51IvcGOOpgTlk6xLfRCVKbhYgiPkr7DF1alkFLvnAyxtxDjALnEEeGANxMATBIK1o97DYTCtAdU7k1A1ujnZaYPN7rCNbSPNB4rFd8Q15NTL8NGj4KTf8zyI56Az+dNx5Nm4mq5+Twtp0i0saQN3DwtPOATrdC0qzTIggH8LTlHqSHT7IBz30yQKngp3Jp0BLpBAyuqO1m9yXRGiAxNWmXfy6WUcnOLyPWysWPptECm7qc4JjyLAEM+qD8PsbH23RowrGt5keyJZXjYH3afdCPM7JgcgLP/ELEZY8/Eq+rWLjePQAfRdpVSCHAwRcJhPp0+yQOgcyPmFN3TSCQY87z7Cyja1ou4k8mt/9nbeQn0UZdedOgQBXDXhtamXDw52z5TBRHaFmXEVOpkb2IBVaXK9xuAJcDUdldAkfs+fsnsPrV7UJiHQjJlA8UonKV5WWP3G2PtR4/iYbZVNXivUKr445wJWL7Q8fOHa0gFxc4iJygAAEGbzvtsrw4vJ0XOYu9rcbT/iGNc8yHNdNtC8keXL3UeIKw3HOImu/vIylwMiZjxGIO+qsqfaF5Aii51tQTc76NXbw4eE05ubk87tfhPCz7+NVsp/3dwJgNJzQDINxF7SNtUP/AIpizpTj+h36rbbDTb8LwIqkgvDABJcQSBsLC9yQFk8bx9tOo5jqZJY9zHAOAktMGHQeRvCHq18e2k55D207BxysA5iLTtNkB2gzvxBL/ieKZJIiSWNBMec+xUbu1+M0m/x+qTDWt6WdMajfkmO7RVv+kf0/dQCmGNqgkio0ZCBoR3jQb7b+hCHxrYcP8lI+9NpP1T2NC3cfrn8YHk1v2TDxqv8A8w+zfsgEoQND28WqODg95MixNy0i4jz09eihZiHuIGeJIEkgATuY2Qy4gDsjiQG1C4l5YB4hyhxnQOJgeRmEKap/Mfcpt0fw+pTpt7y7qwdDWlssYIBFUmfEZkBsRaZOiQAHqV1joIPK/wC7pxpON8rr9D9k7+Ffu0jzt9UBau7SVcmS2WIjw6Ec8sqvpVWZX5wS7JFODDQ7vBJIAv4C6Ba/PRdr4NrWscKjXE2cwTnY7kdnAjcE9YQzo6/L1QFvw3iQpC8OAvE31Gk66/I+upwPbVtLDuDQ0l7y3LfOBlEOIiI212WCoPADpAm2UnQXv6/3THgQOd55bRHz+Sey00GN4lMuJaCT8LQCR5nb6q07OTUpuqiWsae7M6VHETlAFzAgnbTmshgMG6tUbTZqT6AbuPQC62+PrinRp0aXwsBaydSXSX1HcyTJ6ARsEbtGoPfxugxhpPptfQbYPmHExJaxnIWEyII/FEKk4rgaUB1MPZIzZKgkNM/DvB9jfQKnDhWqtbpTpCSdTlbcnq5xt5uR7cfUYf5gzA3O5HRw5qcce2mdx1JFZiKdSndzJadCND5G/sUPiarC3w2M3B19OmiucVVY5ssOv4dWz5bensqTE0hNhB5bK2evsOHTr7rjmpELrTskDAukLrwmygyXUkkAbwbD95WY2JGYOcObWmSPXT1RPaDihrV3OFmjwtEl1gSdXSdSUNw3EZM+gJbAO48vkfRBoJ9tsbCD4pjG02Eua4iJ8LZj10RbCoMe7wOHMHrK58spOPa57eHdse2FJr3NyVJBI0aP/ZefcR7RU6hGaiXATAeRAnWBfovR+3PZjvXOc1pk32bJ6815tjezdRgc4gQ0EnxCT5Dc9FPx88bOmvLhkr+OVqbyx1JoaHMzOaAGhjySHMEG4GXW0zoEqXGnsGWmGtbLiAZMAmQJJuiMNwV9RjXSGi8B2addYU//AMbn/if+P911SVz2xXv47XP4gPJrfsojxet/zD6QP0V03s03d7vQAKVnZ2luXn1A/RPVLcUdDjeIaQW1qgiSBmMXBBtpcEpuKrFzKTt25mjyaQWjyutI/s9SLHBgIdE5pJgbyEFj+Htp4eruWGi2f/0JLnZf6agH9Ki9Vc7ikxeJL6jngQHajW0DX2BUFSoSZOth5AAAD2ATcqv+D8Oo/wAJXxFWo0PB7mjTc1zi5zmkueIsCAWxKfovahy/uy6ylJgXPKURw+uwOaKlNrgXCSS6QCROhhXrn0BUzUg0tiDHPdVIVulNh+FVHkNDRJMCSFPX4M+k1rn+FxrCm0Ag2AkuHrCNfU5DyXeO1RVotcG1MzS0OOYmm20SBNi6OWxSylPGyqXilLLWqtGjaj2jQWDiBYWUJeSdYsBys0ADToApajIptdHxOf7Ny/rK5XphraZ/O0u3tD3Nt/2pBFc2mfdJ1ODB2snU6hFxqIIO4M6hMJKA6GpQrDA8LNWk+pnjJNo1iJvNviQzGOZkqDSbGxEjbz3jyTDlPCudfKQPzGQ33T6mCiAHNc4gnKJ2E66T0UdWsXuJc8uJuS4kk+ZO6tuzXDg5zq1Qfy6RFvz1PwM/UoJZ8JwP8PRLnD+ZUE9WU9m+ZIk+iAr1nuNUta45KckgEhgJALjyGgnzVpjKhcSTqo8LWLDIJFi224OrSNx0KeuhsLw/Cd3R8UTUyvPMU4mmPMyXeWVcqS0gOBIc0PGazi12jgdwY3lHE5pJ1Nz1QNWgASd+Z2hPRULXotcRkkGC55gjKBtyJPO6HbQdVd4Bc2aOgFySdgASSpcTUIED8VybfDHyVxgsL3VMOd/9lRrTl0yUjDmA9XeF56ZOqiy2tZljMNfbMPokHKQQ7SOfkd1G+nH2OoRuLry7NyNvL939kyo0ucS65MuJ3Jd4pPUz81TMKwZrbj5j7qMp2hkbFSVYPiGm/Q/ZIIAupFJBkCnQmrocgn20Aoq7bKRhTaoXJl3itl+McPzSsPxfghvZeq1KKrMdgwQbLh8s+O7b45y9V4hjMGWHRCrddpOHgTZYjEUspsvV4OXzx2w5uPwqd2Af3RqR4QqmliiSrKri6polgPh35wqINMrab+2XS4ZUI0JHly5Kn7TTVdSpUmOawDPVcbh9YudmfOwDSAB5oupXLQOq4yrm80XGU5bIgd2UmjUrAw2m0OdJmRmLRpJBLhEGFUnGNfhhRa0tDXl9vEXOIgk3G0K54thXspNqVA4UXFujwM0h2VsbaOMaW5qixdRgae6Y5ojxFxDiTIgAjQJaPaDD4EFzPGwy4SJE5Rc6HlO+y0TG4bIW0ydPF3bTL3agGo6RTH7ss5w9uriYEOHM7C0/5uat6HFA2llY4UxOjQH1Hc3PebD0CQDGq3KXXEG4IgBp0gyc3miOHY7LOWHA6j6SPU+6dxLilNwayiC4giXvhz3Wvln4R5QVxlRtNpboSMzrTHmTcp+y9Cq3AamIYxwLGUxIY25gXJsNvD81n+NYQUappgkhoaJO5IBJA2EkrccAx1U0slVghh8LgQHQ5jiMzf6tbC26x3amoHYl7mkEHLBExOUA/NZze9fTW68d/aqH2/VangHCKdXD5nNBdmdBM7aBZYfZbvscP93H+dytnVDhOH1j3tFpAAa+o8ZgBDIJ2JOjbDWFzjFF1OjQY51IsLTVa2kXEtdUDA41ZAGfLTZYSFdcSoB+IbTcAyQ4tewvDnWnxS6CbRaNVm8dRc0A7bAmSPPYI0NlguHd8+nSpNJe90TNr9NgPNbHirWUWtw9OMlHwk/nq/8AEc7nfw+nVC8Ef/B0nPLScRUYAJj+RTPT85tbYeiqauJzuDZkTLjz5DzTgo1zp1TqTN9UKyqJuiqNXqqSnbTvbRQY3DBwg25kKelYLlQ5kBV8P4fkqB1SHsbow6vP4WuH5dJ6W3RPGcTAufE+S7Tf4jbnp78kQ2oGg5rQJPks9i6xqP5SYH/SP7BIzRSkZj8Mn+qNQPUgeqZXft+I3PK+3l/ZEYh4kAWa0CAdQPwtPW8nq4oJrsziUjd7u3koqNTKb3B1CJHxRzsharUAq1OD028lGFMwyMp1FwoiEjJJJcQH26Ak5qckSs/GaCJzUHimgBF1agCz/FeJhoN1xfIyxk1PbTCW1nu0wBBXnGOEFazjnFAZhZatUDlv8TGyL+RZ6QYZ4FuaBxtLKSYj7I4s5KLH0XRmPkAu1yqOu+SmU3wV2oLphQBfGMHXdTZmae67tr8xaTDC6GuJ3u4e6oeIOp5Gim4uj4iRlk8gNYCvq7K9amxlMFwY0jKOTnDW9zJAAAWfx2GyAEEEOkWmxGoM73UqBQYv1I+SjhT06LnGBr6J38IYkze21z7oCfhbB4nOgACOvUD5J2IqTA/MQT5bCPQn2U+Hw3hgGSLFtm3m5DiYd8tELjD45FxoL7CyZU7CYx7MwY4gOIzcyBpB2RlfH0Moy0Gh18xqF1S/MXCqZi3Qn1hcY2AOZ0H6o0Fvj+B06dFri8io6+RoDm30HTzkq/7Gw2mKTyRUzOIaQRIO4kXWToV3Un5mgTEGbzzsrnAdoBAD2tzAy142PUbJaG2n4zSDqbiKbKpAOUOBdBNszYI8QVD2N4E7EYljKjHAh0huVxz5Y/DuASCegS4hXZTGWjUBq1XGo5wsGNIzOPsD81XcO7S1qOKZiKb3F1L4SdMuhBGl0vo17xjC1GvxDRT7xzKjTUqtz5aXeB2QExABgkG85Y2vQ4vAOpeJt2621HovRsB28p12vrMa3DVz4akXpVs0nK9hBAJ8Z5XtckjF8XxrwXEUwG6jJo09W/lnlZKU7Il4Xwt1NvfYhnhc05GkBwAcPiftJG203g6D8RwjKRYabrPJ8OoG8tPLSx5qXgnaGo8Ck/xOIgHoAfiB6CSeipqxcxxLxAJMEfDzhp+6w48eTztyejz8nxpwTHjm7/2X+f6WjX7KYAqtwj87om255D7nb+yNx2OytLjdxMDkTy9F1PMVfFsVJyja7vPl+vsq/Bu8ReRIEROhd+EHpaT0CixDi4wJJJ8ySdB5oqoAwZRBDJEjRzz8R6jYdGzukaLEcpM7nUk9f3uhhLSpfhu4Ek3/AGFx1STpb6eSA618wRqFJj2+KdnAOHqoX09wfum99Ig6bICOYMqWsJEhNLUmGLH0RoIgurjxCckb7eUdQ2Ti5Q1nWWHJnNHIquI4iAsFx/Fm61XHa8A3XnvGK8nVcXDh5Z7rq1McFRiqxKDVhhcH3h1Ur+EFepLJ04rLe1ex0ppub3hcxNPJMqHBVS57WNVki4hw/wDELdFSuC1nF/5UZr2WXrGTMaono/tYcJqHYkHS2qgq9ny4OHeWdB00I0OuqdwqzoV2gmao9ly0yHg+cj53RI4RVNnd3E2gmw5CyvQV0JaG1E3gYYJc8npEfP8A0QmM4Vmu6zo+ID4haMw3jTmtXUpZ221CqsYJIakbG4vh72XItsdWnyO3qosN8bZ2vB6CR9FrgyAWVNxDHRbNs13Q6fRB1uEU6lPM0mnUa27TdjyNcpF2O6achujZ6/DPt087yntwjg0EZfEJguY0xtZzgSfL62TK1FzD4hB1vuOfUdQjcJiyQWtJzODg1pAewAySWAg5X63HVOlFeSaYMzmMs5wz8V+pt5TzUeHBJIHLTmlVB3n1n5FPDclxqRpylIxHDcfUo5wHQyoIqNIDmvA+GWGxIJsdRJU1DHuHVv0/VVLiVKx0ReOvr9EFVlTxJY7PTMEgtNgQWnUHoeiKpcRY8ZSIdyOh8j+n1VQ53l5i7T9lC4Xv+/umS/p4luYsYPDroGnNpsOXNV+PrySZkCzeR6x80PTxjw3LYg6EjxDoHa+hTMSwyJgWHz3skabh7coNQ6kllPnmI8T/AOkH3c3knAAG5Aa2PIn9hNLoHQWb5TJPmZ+fRMZWGh20HXc+f9kG7iMQ0/2FlBI2I+iVSqCdI+qY6EBPSfHkoasApkdFwoBBydMpoakkDqjpXQzqE1q6mH2k+qoK7xGqSS8fPKtYxvaJwvdYDiDxKSS6/iRfPej+F1gCrplWUkl05xjhWZ7TXe1g3ufJM4fiKdE2HiiEklePeKb7D4ppqOlx1QuNpNGiSStKDB/GrhtRdSRBfZ2ZMfWASSQSD+KvYo/g/DmV8xLvENun7lJJZ8nU3F4d1NUwTBLXQRoZ3VLi8L3ZdHipuEO3LevUdUkkYnegjXyzu3tFVhuAfibycxw/fVUlOk2lUc5hkZHhs6gvGW/WC66SSYqndbXnupahBvJ6Aj9Rb5JJJpNNE/E7fT9T++YUZtfaYH6/Ue64kgzrHSx+q410WMEcvsdkkkBMByuOX4h5jcdQnAg7riSCIA1HBrATyj6pYmhBiDbciJ84Jj3SSS32eug4dsRP1SAGySSYNJSaBvfp911JIEXEpkpJIB40TmpJJ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6" name="AutoShape 12" descr="data:image/jpeg;base64,/9j/4AAQSkZJRgABAQAAAQABAAD/2wCEAAkGBxQSEhUUEhQVFhUXFRQUFRcVGBUVFRQVFRQWFxQUFBQaHCggGBolHBQUITEhJSkrLi4uFx8zODMsNygtLiwBCgoKDg0OGhAQGywkHCQsLCwsLCwsLCwsLCwsLCwsLCwsLCwsLCwsLCwsLCwsLCwsLCwsLCwsLCwsLCwsLCwsLP/AABEIAKgBLAMBIgACEQEDEQH/xAAcAAABBQEBAQAAAAAAAAAAAAAEAAIDBQYBBwj/xABAEAABAwIEAwYEBAQDCAMAAAABAAIRAyEEEjFBBVFhBhMicYGRMqGx0UJSwfAUI4LhFXLxByRDU2KSosIWM2P/xAAZAQADAQEBAAAAAAAAAAAAAAAAAQIDBAX/xAAmEQEBAAICAgIBAwUAAAAAAAAAAQIRAyESMQRBURNh8BQyUoGh/9oADAMBAAIRAxEAPwDMApyjCeFqzPAToXGp6QMIXE4riAYVDUUzlDUTAdyErIxyErC6AiYES1qlweB7xpykZheDuI0HVR0j76EHUHkVMzltn2q42TbkJQpcqUJ7LRmSUz+GCLa1S0GwQSltUwPw/CmtbnqW5BVHEOMR4WCB0Wj7T8TovoU6dNsVAT3jv0WErMuiZKvGbVrudqVFClbTlF0MAXKbnFY8GWXqK/Kp6FIzKJq5GaeI/JCVaxKJdllhMeq9I7Gdru5pOpEtAHiaTb0VH234r37gQ4X35LJUsxMNkk8lqeCdli+H1jDRczoPMp712j2r+y3Z92JqAuBFMXJP4lueKcRPD6D3hjWl38uk0eVi6PdBVcfSNWlh6NRrWl7Q+oDYb5RbUxE9Vc/7TuFUquGLqUNdRbnJcYzD8Qg6nzS32J6eL1HlxJNyTJPMnVPNHblqT9F3DtvJ2XKficBzcPmYVpabsRw2m+pL7ibTprqvVe23CXOwNYHxSMzAPwllx9FhGYhlJzW6WgRpporXCdqHVa7WufLXjKW7NcBGnUBRZfZyvM55I3B8Rcz4SQehhaXsXxShgMZiGYgQTmpU3mC1gknxeYy36LEVnw90OzjMYdpmE2dG0osl9iWxpWcYe8QTf82hRvDOIljhmcTqNZWNp4ohStxhKmcWM9Rd5cr7rcV8e2pJYeiEdV6oHBUMjbHW581OVrJpnbtNnSgIYuhNOKTIYFK0KZoClblUeTacP7oGhOyolrmrudqXl+x/oz8gyFyEbnauF7UvO/hU4J/lADgoXtR9V7UK5wVTJN4pPsMWIerTurAQoahCe0+E/IWiS0yFPj394Q4CH2DuRHXqkIU9OFnljLZfteOOpraIUynikiQ4KRrgi5Vthw437Dsoo3D4AusBJKdTIWh7OYhjajc0QsOTlsehw/Fw1tluK9l6tPxuaQHaFUVbhZm6+heJ16VSiW20key8b47iGkTAFyLaLPLkyl1O3V8bg4uXC5ZTWmaOSntmPyQWKxLnb25DRE16jeSGc9q2xcfPr+2WSAnJhCKc5nJNlp0BW0rzcuOfmNL2f7mnlyNJebOqVfga7k1o19SrjFcap0wRmNZxBaQfgAPICwWRZWhoG24G56osQIlpEiR5JXHd32Ukk104zFHKWhjLzBIlzJN8p59VXcSxWIxDoqPdUiBc2tYExb1V1hcH3z8jfCMpc9x0a0aleicE7GYUYWpVrZxTptzQIYahA3OsbJZc0mXjPYnB1u3p40MOGNIJknloPVCGo0aD6o3itUOe4gQCTAGgGwVU8hXKi8cn2KrcUqO1cT5lMp8SqNcHNdDgZB5EKGkwOm8QJ0n9U4NbsTKNl4DRxTvapfihmLhBcBBBAgEtbAOgUNAXPyQZU2Dqw4efy3T2VxOrTKiJR+KpXQLoTLxX2Cx0tE8kT/Fqk4Y4XCtGNCe0+J7sQnNemOanNCNqmLQrgULCVOxqXo7ltxcJUwpJr2I3E6qGVwldITHFMjXFROUhKY5MjQVDUKmhQ1Ega0qdhUDdUVTCDhzU9q4Ei5LTSZaTNqQpWYohBEpSouErbH5GWPpfUOPvjI5xymxjWEPxXs6X089Oq3LJMO191QvfdWNfEF1HXRR+jPca/wBbnqxmMRw+pOx8ihqWDe6crSYseivsLiG1DBsQpuEYhhJa8w3P4iNcvMLT05/LyrLmlHxeya90WCvO1mFpsqnun522IPQ7FZ0py7jPKauktKqQZWj4lSc9tCoxkAtIFwS4yNQNFm6bCSrzD412Xuw/KBcbCfNNDQ9nsG4vex4Izd2C0a2OaP0jqvVe2nD3UuEVWB0GAXGI3GYAbaLxvgdXEBx7pveEObUqvB8FMNcDFSqfAwEA6nyWl7Zf7TMRVpuotZRFNzYJGd8+VR+Uf+JWHhfO1t5zxkeV4l6r6iPxD9/CJ5EIUze09eXstmURU3Qf3upKeXWdLqIjmkkoqhkymgwnJZeiZLZjpYD0Ve6JulSrOa2IsfkmFNIjhzv5g6rRU6arOC02wSdVYuxrG6uHuEx9p+6TxTSpvDhZTNQe40FHhh5I6jws8ls8NwXojDwoAaLyr8q13zjwjDO4fCBxGHha3ilLLKyuPqrbizyyLkmMiqrshCuRFZyGcu7Fw5GlNXSkAqS4Ah6wRChqBAMYEU1DsCJagEuJ0ITGcRp0iWuJLwJDWgkmdBOg90rZDktEFMJVM/iNd/wUw0c7uP79EVw1lYSarptbSdeimZSncbE1Q3R2EqANIImyCqC6LpaKqhDhsI1r88Xn08oTeIVSC4tpxm0PLqI0RYC7xSXUpbqEjlUNKn3ocHGCPn1UTsC0AmZK0DxSdRDmt8ZAOYbcwqHMDKcFCl0KB+IAaXEE6AAW13ceX3CdWmVteG8JbgMO3GVmNqPe3+W03Dc252mErTkYvC8VrPYaQqPawHMKbHFjJMS4tbGZ1gJMmwVdWrO0JvMk7n1Wgwoa/Ed7lDAXHMGjK0NdZ1hawKWJ4bRc9zalQ0sslrmsL5dYFpEg7el0j+0GAomvReS34IAeTDZOrS46nQxrdUrx4tYvEzEeuyvcVTawMYyp3jWgwYyxJP4dpsdTrdVOMom7w05dzByh3InSUA/imCdRLQ5zXEiZbNtN7Trqg2kTcH3/ALJzAXkDNYWlxgAdJ+gTqlJg0eT5NgT0JIPySM0vA0bHmZ/QLtMucYAv676LjWgwM0eY/cq5e9lKlFMZi4X1kA2ykjc3zdIbuUwpqmYaxfoPskwEKSvVghxkv1dmiAZsABomVneJ0aEkjlBMiPdAJNyrsrspkJwWMdTNrjkdPTkthwnjGDNMGs5zXyZEOPsQIIWHDtguuMGCCDyNj7IGn2AymAocQLIssUdQLxMcXTL2zPE8NIKyHEeHr0TF0pVLi8EFthlcW9kynbzjFYUhV7wtPx2pTY4MLgHEwBzPL5LN4jVehw5+UcfLh41AUoSJXLrZi6Ao6oUoCiqIBjUQEO1ENQHUx1Nsklok6mBJ8ynlMyoG3El17g3VDVMewboDtVqnw5VezibSZiY25obGcULjLW5U/otNAnZhlIPJZX+Nqcz7Lgx9QH4vdSaejinU3Fk+En2ldx2Dyy5pJ3WlxWBoCgKhyOdlklweYsTaBraAOZCxuOrlkB7pkTDSHACSNQbm3+iNw9LPA8Eq1AXlrrDNpHh5wrGlxekWMo13l1FlwwSQTtJF4VFh+I1MwPePNgLuJtygptLh9WoXd3Te6NS1pIHmdAgNlgO0uCpuDGYfK13hz5GCJ3vmJWRxOG7uo6Q51IvcGOOpgTlk6xLfRCVKbhYgiPkr7DF1alkFLvnAyxtxDjALnEEeGANxMATBIK1o97DYTCtAdU7k1A1ujnZaYPN7rCNbSPNB4rFd8Q15NTL8NGj4KTf8zyI56Az+dNx5Nm4mq5+Twtp0i0saQN3DwtPOATrdC0qzTIggH8LTlHqSHT7IBz30yQKngp3Jp0BLpBAyuqO1m9yXRGiAxNWmXfy6WUcnOLyPWysWPptECm7qc4JjyLAEM+qD8PsbH23RowrGt5keyJZXjYH3afdCPM7JgcgLP/ELEZY8/Eq+rWLjePQAfRdpVSCHAwRcJhPp0+yQOgcyPmFN3TSCQY87z7Cyja1ou4k8mt/9nbeQn0UZdedOgQBXDXhtamXDw52z5TBRHaFmXEVOpkb2IBVaXK9xuAJcDUdldAkfs+fsnsPrV7UJiHQjJlA8UonKV5WWP3G2PtR4/iYbZVNXivUKr445wJWL7Q8fOHa0gFxc4iJygAAEGbzvtsrw4vJ0XOYu9rcbT/iGNc8yHNdNtC8keXL3UeIKw3HOImu/vIylwMiZjxGIO+qsqfaF5Aii51tQTc76NXbw4eE05ubk87tfhPCz7+NVsp/3dwJgNJzQDINxF7SNtUP/AIpizpTj+h36rbbDTb8LwIqkgvDABJcQSBsLC9yQFk8bx9tOo5jqZJY9zHAOAktMGHQeRvCHq18e2k55D207BxysA5iLTtNkB2gzvxBL/ieKZJIiSWNBMec+xUbu1+M0m/x+qTDWt6WdMajfkmO7RVv+kf0/dQCmGNqgkio0ZCBoR3jQb7b+hCHxrYcP8lI+9NpP1T2NC3cfrn8YHk1v2TDxqv8A8w+zfsgEoQND28WqODg95MixNy0i4jz09eihZiHuIGeJIEkgATuY2Qy4gDsjiQG1C4l5YB4hyhxnQOJgeRmEKap/Mfcpt0fw+pTpt7y7qwdDWlssYIBFUmfEZkBsRaZOiQAHqV1joIPK/wC7pxpON8rr9D9k7+Ffu0jzt9UBau7SVcmS2WIjw6Ec8sqvpVWZX5wS7JFODDQ7vBJIAv4C6Ba/PRdr4NrWscKjXE2cwTnY7kdnAjcE9YQzo6/L1QFvw3iQpC8OAvE31Gk66/I+upwPbVtLDuDQ0l7y3LfOBlEOIiI212WCoPADpAm2UnQXv6/3THgQOd55bRHz+Sey00GN4lMuJaCT8LQCR5nb6q07OTUpuqiWsae7M6VHETlAFzAgnbTmshgMG6tUbTZqT6AbuPQC62+PrinRp0aXwsBaydSXSX1HcyTJ6ARsEbtGoPfxugxhpPptfQbYPmHExJaxnIWEyII/FEKk4rgaUB1MPZIzZKgkNM/DvB9jfQKnDhWqtbpTpCSdTlbcnq5xt5uR7cfUYf5gzA3O5HRw5qcce2mdx1JFZiKdSndzJadCND5G/sUPiarC3w2M3B19OmiucVVY5ssOv4dWz5bensqTE0hNhB5bK2evsOHTr7rjmpELrTskDAukLrwmygyXUkkAbwbD95WY2JGYOcObWmSPXT1RPaDihrV3OFmjwtEl1gSdXSdSUNw3EZM+gJbAO48vkfRBoJ9tsbCD4pjG02Eua4iJ8LZj10RbCoMe7wOHMHrK58spOPa57eHdse2FJr3NyVJBI0aP/ZefcR7RU6hGaiXATAeRAnWBfovR+3PZjvXOc1pk32bJ6815tjezdRgc4gQ0EnxCT5Dc9FPx88bOmvLhkr+OVqbyx1JoaHMzOaAGhjySHMEG4GXW0zoEqXGnsGWmGtbLiAZMAmQJJuiMNwV9RjXSGi8B2addYU//AMbn/if+P911SVz2xXv47XP4gPJrfsojxet/zD6QP0V03s03d7vQAKVnZ2luXn1A/RPVLcUdDjeIaQW1qgiSBmMXBBtpcEpuKrFzKTt25mjyaQWjyutI/s9SLHBgIdE5pJgbyEFj+Htp4eruWGi2f/0JLnZf6agH9Ki9Vc7ikxeJL6jngQHajW0DX2BUFSoSZOth5AAAD2ATcqv+D8Oo/wAJXxFWo0PB7mjTc1zi5zmkueIsCAWxKfovahy/uy6ylJgXPKURw+uwOaKlNrgXCSS6QCROhhXrn0BUzUg0tiDHPdVIVulNh+FVHkNDRJMCSFPX4M+k1rn+FxrCm0Ag2AkuHrCNfU5DyXeO1RVotcG1MzS0OOYmm20SBNi6OWxSylPGyqXilLLWqtGjaj2jQWDiBYWUJeSdYsBys0ADToApajIptdHxOf7Ny/rK5XphraZ/O0u3tD3Nt/2pBFc2mfdJ1ODB2snU6hFxqIIO4M6hMJKA6GpQrDA8LNWk+pnjJNo1iJvNviQzGOZkqDSbGxEjbz3jyTDlPCudfKQPzGQ33T6mCiAHNc4gnKJ2E66T0UdWsXuJc8uJuS4kk+ZO6tuzXDg5zq1Qfy6RFvz1PwM/UoJZ8JwP8PRLnD+ZUE9WU9m+ZIk+iAr1nuNUta45KckgEhgJALjyGgnzVpjKhcSTqo8LWLDIJFi224OrSNx0KeuhsLw/Cd3R8UTUyvPMU4mmPMyXeWVcqS0gOBIc0PGazi12jgdwY3lHE5pJ1Nz1QNWgASd+Z2hPRULXotcRkkGC55gjKBtyJPO6HbQdVd4Bc2aOgFySdgASSpcTUIED8VybfDHyVxgsL3VMOd/9lRrTl0yUjDmA9XeF56ZOqiy2tZljMNfbMPokHKQQ7SOfkd1G+nH2OoRuLry7NyNvL939kyo0ucS65MuJ3Jd4pPUz81TMKwZrbj5j7qMp2hkbFSVYPiGm/Q/ZIIAupFJBkCnQmrocgn20Aoq7bKRhTaoXJl3itl+McPzSsPxfghvZeq1KKrMdgwQbLh8s+O7b45y9V4hjMGWHRCrddpOHgTZYjEUspsvV4OXzx2w5uPwqd2Af3RqR4QqmliiSrKri6polgPh35wqINMrab+2XS4ZUI0JHly5Kn7TTVdSpUmOawDPVcbh9YudmfOwDSAB5oupXLQOq4yrm80XGU5bIgd2UmjUrAw2m0OdJmRmLRpJBLhEGFUnGNfhhRa0tDXl9vEXOIgk3G0K54thXspNqVA4UXFujwM0h2VsbaOMaW5qixdRgae6Y5ojxFxDiTIgAjQJaPaDD4EFzPGwy4SJE5Rc6HlO+y0TG4bIW0ydPF3bTL3agGo6RTH7ss5w9uriYEOHM7C0/5uat6HFA2llY4UxOjQH1Hc3PebD0CQDGq3KXXEG4IgBp0gyc3miOHY7LOWHA6j6SPU+6dxLilNwayiC4giXvhz3Wvln4R5QVxlRtNpboSMzrTHmTcp+y9Cq3AamIYxwLGUxIY25gXJsNvD81n+NYQUappgkhoaJO5IBJA2EkrccAx1U0slVghh8LgQHQ5jiMzf6tbC26x3amoHYl7mkEHLBExOUA/NZze9fTW68d/aqH2/VangHCKdXD5nNBdmdBM7aBZYfZbvscP93H+dytnVDhOH1j3tFpAAa+o8ZgBDIJ2JOjbDWFzjFF1OjQY51IsLTVa2kXEtdUDA41ZAGfLTZYSFdcSoB+IbTcAyQ4tewvDnWnxS6CbRaNVm8dRc0A7bAmSPPYI0NlguHd8+nSpNJe90TNr9NgPNbHirWUWtw9OMlHwk/nq/8AEc7nfw+nVC8Ef/B0nPLScRUYAJj+RTPT85tbYeiqauJzuDZkTLjz5DzTgo1zp1TqTN9UKyqJuiqNXqqSnbTvbRQY3DBwg25kKelYLlQ5kBV8P4fkqB1SHsbow6vP4WuH5dJ6W3RPGcTAufE+S7Tf4jbnp78kQ2oGg5rQJPks9i6xqP5SYH/SP7BIzRSkZj8Mn+qNQPUgeqZXft+I3PK+3l/ZEYh4kAWa0CAdQPwtPW8nq4oJrsziUjd7u3koqNTKb3B1CJHxRzsharUAq1OD028lGFMwyMp1FwoiEjJJJcQH26Ak5qckSs/GaCJzUHimgBF1agCz/FeJhoN1xfIyxk1PbTCW1nu0wBBXnGOEFazjnFAZhZatUDlv8TGyL+RZ6QYZ4FuaBxtLKSYj7I4s5KLH0XRmPkAu1yqOu+SmU3wV2oLphQBfGMHXdTZmae67tr8xaTDC6GuJ3u4e6oeIOp5Gim4uj4iRlk8gNYCvq7K9amxlMFwY0jKOTnDW9zJAAAWfx2GyAEEEOkWmxGoM73UqBQYv1I+SjhT06LnGBr6J38IYkze21z7oCfhbB4nOgACOvUD5J2IqTA/MQT5bCPQn2U+Hw3hgGSLFtm3m5DiYd8tELjD45FxoL7CyZU7CYx7MwY4gOIzcyBpB2RlfH0Moy0Gh18xqF1S/MXCqZi3Qn1hcY2AOZ0H6o0Fvj+B06dFri8io6+RoDm30HTzkq/7Gw2mKTyRUzOIaQRIO4kXWToV3Un5mgTEGbzzsrnAdoBAD2tzAy142PUbJaG2n4zSDqbiKbKpAOUOBdBNszYI8QVD2N4E7EYljKjHAh0huVxz5Y/DuASCegS4hXZTGWjUBq1XGo5wsGNIzOPsD81XcO7S1qOKZiKb3F1L4SdMuhBGl0vo17xjC1GvxDRT7xzKjTUqtz5aXeB2QExABgkG85Y2vQ4vAOpeJt2621HovRsB28p12vrMa3DVz4akXpVs0nK9hBAJ8Z5XtckjF8XxrwXEUwG6jJo09W/lnlZKU7Il4Xwt1NvfYhnhc05GkBwAcPiftJG203g6D8RwjKRYabrPJ8OoG8tPLSx5qXgnaGo8Ck/xOIgHoAfiB6CSeipqxcxxLxAJMEfDzhp+6w48eTztyejz8nxpwTHjm7/2X+f6WjX7KYAqtwj87om255D7nb+yNx2OytLjdxMDkTy9F1PMVfFsVJyja7vPl+vsq/Bu8ReRIEROhd+EHpaT0CixDi4wJJJ8ySdB5oqoAwZRBDJEjRzz8R6jYdGzukaLEcpM7nUk9f3uhhLSpfhu4Ek3/AGFx1STpb6eSA618wRqFJj2+KdnAOHqoX09wfum99Ig6bICOYMqWsJEhNLUmGLH0RoIgurjxCckb7eUdQ2Ti5Q1nWWHJnNHIquI4iAsFx/Fm61XHa8A3XnvGK8nVcXDh5Z7rq1McFRiqxKDVhhcH3h1Ur+EFepLJ04rLe1ex0ppub3hcxNPJMqHBVS57WNVki4hw/wDELdFSuC1nF/5UZr2WXrGTMaono/tYcJqHYkHS2qgq9ny4OHeWdB00I0OuqdwqzoV2gmao9ly0yHg+cj53RI4RVNnd3E2gmw5CyvQV0JaG1E3gYYJc8npEfP8A0QmM4Vmu6zo+ID4haMw3jTmtXUpZ221CqsYJIakbG4vh72XItsdWnyO3qosN8bZ2vB6CR9FrgyAWVNxDHRbNs13Q6fRB1uEU6lPM0mnUa27TdjyNcpF2O6achujZ6/DPt087yntwjg0EZfEJguY0xtZzgSfL62TK1FzD4hB1vuOfUdQjcJiyQWtJzODg1pAewAySWAg5X63HVOlFeSaYMzmMs5wz8V+pt5TzUeHBJIHLTmlVB3n1n5FPDclxqRpylIxHDcfUo5wHQyoIqNIDmvA+GWGxIJsdRJU1DHuHVv0/VVLiVKx0ReOvr9EFVlTxJY7PTMEgtNgQWnUHoeiKpcRY8ZSIdyOh8j+n1VQ53l5i7T9lC4Xv+/umS/p4luYsYPDroGnNpsOXNV+PrySZkCzeR6x80PTxjw3LYg6EjxDoHa+hTMSwyJgWHz3skabh7coNQ6kllPnmI8T/AOkH3c3knAAG5Aa2PIn9hNLoHQWb5TJPmZ+fRMZWGh20HXc+f9kG7iMQ0/2FlBI2I+iVSqCdI+qY6EBPSfHkoasApkdFwoBBydMpoakkDqjpXQzqE1q6mH2k+qoK7xGqSS8fPKtYxvaJwvdYDiDxKSS6/iRfPej+F1gCrplWUkl05xjhWZ7TXe1g3ufJM4fiKdE2HiiEklePeKb7D4ppqOlx1QuNpNGiSStKDB/GrhtRdSRBfZ2ZMfWASSQSD+KvYo/g/DmV8xLvENun7lJJZ8nU3F4d1NUwTBLXQRoZ3VLi8L3ZdHipuEO3LevUdUkkYnegjXyzu3tFVhuAfibycxw/fVUlOk2lUc5hkZHhs6gvGW/WC66SSYqndbXnupahBvJ6Aj9Rb5JJJpNNE/E7fT9T++YUZtfaYH6/Ue64kgzrHSx+q410WMEcvsdkkkBMByuOX4h5jcdQnAg7riSCIA1HBrATyj6pYmhBiDbciJ84Jj3SSS32eug4dsRP1SAGySSYNJSaBvfp911JIEXEpkpJIB40TmpJJ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8" name="Picture 14" descr="http://www.ps4france.com/wp-content/uploads/2013/09/Wolfenstein-The-New-Order-wreckage.jpg"/>
          <p:cNvPicPr>
            <a:picLocks noChangeAspect="1" noChangeArrowheads="1"/>
          </p:cNvPicPr>
          <p:nvPr/>
        </p:nvPicPr>
        <p:blipFill>
          <a:blip r:embed="rId3" cstate="print"/>
          <a:srcRect/>
          <a:stretch>
            <a:fillRect/>
          </a:stretch>
        </p:blipFill>
        <p:spPr bwMode="auto">
          <a:xfrm>
            <a:off x="4500562" y="4000504"/>
            <a:ext cx="4500000" cy="2529585"/>
          </a:xfrm>
          <a:prstGeom prst="rect">
            <a:avLst/>
          </a:prstGeom>
          <a:noFill/>
        </p:spPr>
      </p:pic>
      <p:pic>
        <p:nvPicPr>
          <p:cNvPr id="12" name="MS900075051[1].wav">
            <a:hlinkClick r:id="" action="ppaction://media"/>
          </p:cNvPr>
          <p:cNvPicPr>
            <a:picLocks noRot="1" noChangeAspect="1"/>
          </p:cNvPicPr>
          <p:nvPr>
            <a:wavAudioFile r:embed="rId1" name="MS900075051[1].wav"/>
          </p:nvPr>
        </p:nvPicPr>
        <p:blipFill>
          <a:blip r:embed="rId4"/>
          <a:stretch>
            <a:fillRect/>
          </a:stretch>
        </p:blipFill>
        <p:spPr>
          <a:xfrm flipV="1">
            <a:off x="8501090" y="500042"/>
            <a:ext cx="304800" cy="428628"/>
          </a:xfrm>
          <a:prstGeom prst="rect">
            <a:avLst/>
          </a:prstGeom>
        </p:spPr>
      </p:pic>
      <p:sp>
        <p:nvSpPr>
          <p:cNvPr id="15" name="Rectangle 14"/>
          <p:cNvSpPr/>
          <p:nvPr/>
        </p:nvSpPr>
        <p:spPr>
          <a:xfrm>
            <a:off x="285720" y="1285860"/>
            <a:ext cx="7643866" cy="1938992"/>
          </a:xfrm>
          <a:prstGeom prst="rect">
            <a:avLst/>
          </a:prstGeom>
        </p:spPr>
        <p:txBody>
          <a:bodyPr wrap="square">
            <a:spAutoFit/>
          </a:bodyPr>
          <a:lstStyle/>
          <a:p>
            <a:r>
              <a:rPr lang="fr-FR" sz="2000" dirty="0" smtClean="0"/>
              <a:t>Europe, 1946. La Seconde Guerre mondiale paralyse l'Europe. Autrefois dépassées par la puissance des Alliés, les forces nazies ont retourné la situation de façon dramatique grâce aux avancées technologiques de la machine de guerre du général Wilhelm Strasse, également appelé </a:t>
            </a:r>
            <a:r>
              <a:rPr lang="fr-FR" sz="2000" dirty="0" err="1" smtClean="0"/>
              <a:t>Deathshead</a:t>
            </a:r>
            <a:r>
              <a:rPr lang="fr-FR" sz="2000" dirty="0" smtClean="0"/>
              <a:t>. Avec l'échec de l'assaut final sur le quartier général de </a:t>
            </a:r>
            <a:r>
              <a:rPr lang="fr-FR" sz="2000" dirty="0" err="1" smtClean="0"/>
              <a:t>Deathshead</a:t>
            </a:r>
            <a:r>
              <a:rPr lang="fr-FR" sz="2000" dirty="0" smtClean="0"/>
              <a:t> s'envole le dernier espoir des Alliés.</a:t>
            </a:r>
            <a:endParaRPr lang="fr-FR" sz="2000" dirty="0"/>
          </a:p>
        </p:txBody>
      </p:sp>
      <p:pic>
        <p:nvPicPr>
          <p:cNvPr id="17" name="Picture 2" descr="http://assets.vg247.com/current/2014/08/wolfenstein-3d.jpeg"/>
          <p:cNvPicPr>
            <a:picLocks noChangeAspect="1" noChangeArrowheads="1"/>
          </p:cNvPicPr>
          <p:nvPr/>
        </p:nvPicPr>
        <p:blipFill>
          <a:blip r:embed="rId5" cstate="print"/>
          <a:srcRect/>
          <a:stretch>
            <a:fillRect/>
          </a:stretch>
        </p:blipFill>
        <p:spPr bwMode="auto">
          <a:xfrm>
            <a:off x="285719" y="4000504"/>
            <a:ext cx="4148389" cy="2592000"/>
          </a:xfrm>
          <a:prstGeom prst="rect">
            <a:avLst/>
          </a:prstGeom>
          <a:noFill/>
        </p:spPr>
      </p:pic>
      <p:sp>
        <p:nvSpPr>
          <p:cNvPr id="18" name="ZoneTexte 17"/>
          <p:cNvSpPr txBox="1"/>
          <p:nvPr/>
        </p:nvSpPr>
        <p:spPr>
          <a:xfrm>
            <a:off x="500034" y="3214686"/>
            <a:ext cx="3000396" cy="707886"/>
          </a:xfrm>
          <a:prstGeom prst="rect">
            <a:avLst/>
          </a:prstGeom>
          <a:noFill/>
        </p:spPr>
        <p:txBody>
          <a:bodyPr wrap="square" rtlCol="0">
            <a:spAutoFit/>
          </a:bodyPr>
          <a:lstStyle/>
          <a:p>
            <a:r>
              <a:rPr lang="fr-FR" sz="2000" dirty="0" err="1" smtClean="0"/>
              <a:t>Wolfenstein</a:t>
            </a:r>
            <a:r>
              <a:rPr lang="fr-FR" sz="2000" dirty="0" smtClean="0"/>
              <a:t> 3D sorti en </a:t>
            </a:r>
            <a:r>
              <a:rPr lang="fr-FR" sz="2000" dirty="0" smtClean="0"/>
              <a:t>1992</a:t>
            </a:r>
            <a:endParaRPr lang="fr-FR" sz="2000" dirty="0"/>
          </a:p>
        </p:txBody>
      </p:sp>
      <p:sp>
        <p:nvSpPr>
          <p:cNvPr id="20" name="ZoneTexte 19"/>
          <p:cNvSpPr txBox="1"/>
          <p:nvPr/>
        </p:nvSpPr>
        <p:spPr>
          <a:xfrm>
            <a:off x="4786314" y="3286124"/>
            <a:ext cx="2643206" cy="707886"/>
          </a:xfrm>
          <a:prstGeom prst="rect">
            <a:avLst/>
          </a:prstGeom>
          <a:noFill/>
        </p:spPr>
        <p:txBody>
          <a:bodyPr wrap="square" rtlCol="0">
            <a:spAutoFit/>
          </a:bodyPr>
          <a:lstStyle/>
          <a:p>
            <a:r>
              <a:rPr lang="fr-FR" sz="2000" dirty="0" err="1" smtClean="0"/>
              <a:t>Wolfenstein</a:t>
            </a:r>
            <a:r>
              <a:rPr lang="fr-FR" sz="2000" dirty="0" smtClean="0"/>
              <a:t> the new </a:t>
            </a:r>
            <a:r>
              <a:rPr lang="fr-FR" sz="2000" dirty="0" err="1" smtClean="0"/>
              <a:t>order</a:t>
            </a:r>
            <a:r>
              <a:rPr lang="fr-FR" sz="2000" dirty="0" smtClean="0"/>
              <a:t> sorti en 2014</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TEhUUExMVFRUVFhQXGBgXGBQWGBcXFBcYGBUXFRUYHSggGB4lHRcWITEiJSkrMC4uFx8zODMsNygtLisBCgoKDg0OGhAQGiwkHyQsLCwsLCwsLCwsLCwsLCwsLCwsLCwsLCwsLCwsLCwsLCwsLCwsLCwsLCwsLCwsLCwsLP/AABEIAKgBLAMBIgACEQEDEQH/xAAbAAACAgMBAAAAAAAAAAAAAAADBAUGAAECB//EAD4QAAIBAwMCAwYDBwMDBAMAAAECEQADIQQSMUFRBSJhBhMycYGRobHwFCNCUmLB0XLh8QeCohUzQ5Jzo7L/xAAYAQADAQEAAAAAAAAAAAAAAAAAAQIDBP/EACARAQEBAQADAQEAAwEAAAAAAAABEQISITEDQRMiUTL/2gAMAwEAAhEDEQA/APLCg6CP10NdgCJ3fr51o214Rp/X4Uz7lFAJ8x7f5FLQVsL5pmmLQ5G2Py+1ZdaVhQAO2Z/XzoqKYy0GM8D5fOgOL1kbcc+hmmtPu4xgfKMfnSt1FLBV85PP+/8AmnxYbBOVDKIUzHaSORTBX3pAwFjoTxPUiiG9vBJViJBJB3HHSDH3pn/01WI8wYyYCEmDjnGPzqRsaN1OboAJBGVLSB2iWqpzaWwl+0BVgWm80yzA7vUZEHt/ataO3DjyR6mImJJwZECOD16VNLoJafeM0r8QCmYMHhfx/wAVs+FgiOY+E+ZfN0gHBPFVeKnY2ljcBJJHqAV7ZB5+9SGktbZgADrCkzHXHH5UHSaUACRAzHO2RiCB0kGBnt6VJWE6R9czxxHP/FacRPVdpa759ePwrv3VFtJFFK1piKWbTzQTYqVtLXFy1TiaNoLflFPpapXQrmpO2Ky7+rnxytqiLaoyrRQlZUwltVq7axTSisdahRWwBRHSgMCDWahzFV4bS0h4goLUBbdMbS2awLW8mTGNu3QilYLdMqtb20DS4s1nuadtpRhamotxUiM93XYsU9+z1or0pWmjDbrkpTzWqGbdMiTJQmWnmt0F0pkSZaEVpt1oLLTDxjSWh2IPf9daLe2kgLB9Tigm4xEj8BH/AI0zauW1WSm4/wAzAgfInpXK6xRdVZ8+fTIP5/2rSqT5jlcYkGOxM/lXSKSBIweCIj5TNd27JgzEHjKtjjgsPy70wICsgRu3EdFmeOAc03+xwCzIQJhMgrk/xMD/ALfOkQhC4ZuM8ARxgHnpxNO6e5cLCWPeWVjzyxIA7/j6mSWDDOnsshYqGKnJA2wBjcy7TBzOM8g/OUVQwATzFoG0hdkH+pBHryDHrFJWlZ+HLAEMNqqqLAkwrMflJ78dDJ6C5vYqPebex2ghuWBAgiDnB/215rOx2dAq+aSD3MCZ6QBGYEfIU/pFVjvXqIPw/iAZ+hzWtPZTEKSf5jMr0gPzx/emLum/mUH+riPnj/b5VvzJ/GdES2IiO2I7cH8q6S3H6+34Vu25j4f/AKkH867VpzFWmuwk12UraCuqMTa3aWmltTUfrlutbK2CqvyGbIG3IG3rPHYSTngl9k9V76yHb3m+drrcAUo68qFUAAZkHqCDWfVyq5no/bQimVxRv2ef1H40vodJcVNt1g5BIDCZZf4dw/m6HmYnrAi9Q8MW7lN281HERTml9anqHDSrXJ5otC1OBWc9qY1gGl7mnotm75aWu6kzFXzz1uFbC5O0xQ9tEOc0S1amtvjL6EqV0Fpv3NDKQany07zjhVpi2tbFua64qL7UwpQLluiNd9KHuNElK0IrXBSjGtEVRFmSgulOMKE60wQuJS7LUg6Vr9nFK3BJrxPwwEguAAYwePqO/wAqZ0Uglt2QJnBCzyGA5FLC8fh4Ef0j6b8gfjXWntoGIbdOf4g39sn6VyOwUqLbM1sn+owIz2UYj6fjTVjXgwoHmPUhyBnkL09TP50vbuDzbGmAN4Mp5ZjgGOT3/i4rHW3MBDBB2xuBj5yROZx29ZpGcuaKVDhlC88AAchiGPMnicjqOtabT7ANxIyYypWYngSZBnB54jNF0GkwGTeCPNhgpHBHlBO7gDmeKPb8PFxTIzkBtx3EmDxPxcYk9fnTJq5eMLuUwfKDCjqMAEyDiciJFS1pEWCQCQDJKhYkgjczYePNPzPelLUrK+8kMBO8kw3wkXT8w3M8fWu7LsFYMwKkMpWYH/aeogyDGa15qbEXqtTdvOSk20iIG5SwHBYA/hxzFG0Pgd9827jT3kgz16imtACWAgAEgAQerDbgD1Jjsp7VdfZrW2g5tBiLq/wtjdgGR36n0A4qLVYp2l8Svae4qatCA0gXCBnoCWHP5/PpbrdsHP5df81ZG9mbF7StZNuLb7mXpDMxbevbJJqi+yd0qt2y53HTMyyIgqJgjPWDHYRWv5fpd8ax75lmxPraoi2JremaRJIjMRnjHPXinLYHSujyY+IJ0scUazbUS5gYEk4wsxJ+pptBNB1thNjs23btY3A4m2yBfNvH+kRP3BiKz66VORPEPELWnt77jQvAjJYkSFQD4j/zxVH8R9q9VeMWV9ynTgufm7AgfJQf9VRtiybrG428WwT7m05ZhbQmT5mOQfL9usCHGeD3qJzvutPiF11i8cvcLzky9x//AOmI/CkLdx1aELAn+Uup/wDBhmp3U3gTmDGRxjBE4+dO+FaZN24qpk8gyfyxUdST4uOPDPaPW2I3b7qdroJwO1yN4Pz3VdPBfHrWsEJKuBJRokDiVIwy+o+sV14ec4Mdj/nvWvE/ZNboN7TH3WptwwCgAHngcSYI7GIPcKXCs0zdtkHBoUTS/hXinvrcssOpKuv8rjnnMZBE9DTIFdXPxzdfWxRrJoQFdpRYJTo4pbaZrPeV0jZqJMVboyCtulESu6z1RS5boYtntTrLW0Wq8iwl7k9q4KHtU2loRSuot9qU/TaLyi4rpRTaaeK0bdO9QpCbWusUMpTrLS71O6p4HpbJJJ3bY7kKPXgxFEbSAt5sY4jljwADnI4qR0i7GIHAEgnMDgzn8c80XQnDTlcAEyGhmYkKR3iO3NZeLo0qmjCptCw4O1lIGDMnaRGDAInocUVtKVZSpgedtskEqpAYGBnp1nyCZiKY1UEgsQQnlVm2k+WC+QAD2HaT3kM2LptmWlWZYEjdkGczGwNIImOOtPx9jQkYKwgMAdjOsxjBV1aBzHDDvJozA8qLjyMEBQCFbkAeUiIOD9exk0bwQNoAAIG0QegLkzBkZ++KDcjZc2qAdqMhkjaX5uTjO08fPvR40bAf25LZIuMS4jyqAwAOQWJwY+sCMRSK6sFhIuBR6TjG3bxAFZds+aAGPMdTksTkD6x86kF0Iwo3QxK8LLFeYPEDPris7VwXQatWhUI3/wAuVK7Yl3xn4jgepPFd+yPsk76o23D2wPMeQZOVMjjvPeB3FJX/AAm2pfedhtGNwJYs58yKo/mIxAnr0Emx+z/tJfRl07wtza5t3WQC4wKnysYILAqsDaQ23kRJUor0fxHVDYVLbVA3MekCAqmehYNPoh715/4Pp/e3dRqGV9l64WSSFDIvwEgGczwRGKkfEdVadDZKWmcFVuXGJ3eTJBN0Bt2D/SAcHpStjVoWIRBA8xYKzBieTvjtGc9DkRW35c+/Kser6xOWoP8AFJ+f9hTaGo3SuGAI3EHgED8Byv1inlauhjWtV4xYssqXbqozAlQ2JAMEzSPtTr7dzSkWrqP7x7aEoytCltzcH+VTUm1tWEMqsD0YAj7Gqz7U+DaS1bD27KW7rkoptjaW3AhgFGCYP/FRZVzCOl1a3VLIp2A7V6AhREj0kED5TUdqPEkmNwweFlvvtH50JtJcuAK3lQAAID5QIHxH+L9Yrf7IFXqfwHpRerVSQG5q1fKo/rgAH7tTvh3itpCCyMnSYJ/BZkVxpbYCjHXv61YPCNHablZnrH+KzsXqV8I11u5JW7bIUbmyJVQJJcdOvIrv2J9qb13U+7fzWNR765YLDa6C25BSf41AgT0MjpUH7UaG3cexpNPbUai80m5GbdoA7iT6gHHUAjqKs/h/h7aJrQdfe2NOp23dsXbCsIIcKIuIZywEiJIPIgkX7UeHXh4iy6e6LC37YdztDkvbPnCg4GHUzIyTUporTW0VWYuQILHlvU1KePacPdsXlghVu5GQRcCbYI5+Gk2E1v8Al8Y/p9bUzWorpEiiWq0txGA7acs2hGea2UBoi1HXWw5zjYFbFZFbtgzFZqdxWxTXuRFKNUz2Yhv0ImazYe1MWdP3o9QfSxFBuGKkrtkVE68xinz7ovope1Hak3uGaYIgUAxW8kjO2vJACFJIOU6ndjzfEcTP596OrY2WzucRuxAxELmTPlIxPfrQ9WjCNxgsfhiAiiJMzzxzOSIpgj+C0sgR5yCckGYj4mnM95yaxsx0a1odCYwykLtLGMCJnbOSYgziJHOYkEsquJG6PLnbHQ7QT5u/Se3WkLGntrBe4RESCyIcEwSYBGeoNTGmtqpOwDbgkjLSQcsevz/2lcw7UeLPmJNwoAcQQpA2wYXcABIHHrSWt1O9pAIAOBO6MBSZ+g47VK+LalOJaQY28gk8A/8APWoXS29qi4QI7TIjsIyO0GKnu56VzP6KJWMkbsHoQO69JnaB6tTtnxJERFtot6/dDJbS2SSuzqSRIyszmQOABiE8W8U3MWtysIIVZYqzzuNxphDA4g89DMIeCJe3hrYYvOIAYEckMpEMODBxgk1nn/Va9I8CsortcvGxc1FwkEtc3xkAW7dtEaOBiSTtyeK49rdJcdP2i3hdOq3dwi3tZGBXagDNwfhZgeekAzWq02pvKq29OiIdu9rrKxcLDQlq3cIIkAea4IBOM1W/azVD3P7N768zliNpFpbS2iFaFVUGYMDqM8TBRT3REL6l3cr5Swj3aHaTtQE/vMLIweWkHzEU7Z0uZDvnJEkN0ySefkO/WltAqELsVVO0BQ9y4G2wB5Rny4OAac0yLcBB3ypIYG5cP9xIOemc+tdv58ufvoay6g4YHv1/8ulSen1AjGR9/sajTbZf4gROCw44ESpEfOOtHEqJx3PQ/Xoa2xjqSGpqt67U+8d7zHyquy10Cgzuef6oB+UdsyRQupJA4O0HMGMMZHP5feqP7X6rK2laEUfCMz2x8go9Ky/SyNfympHT6lXQFZ2jyjk/DicmT8zXDGe/b9ClvC1C2lBxGYJ75M9804tztWO62w1at8RIx1E/lTekvtIt2QN3ccD70iknA+pqx+DWlQRHfkf3pUJv2c8HS229oe8eXI8wB/hDHIH51bFWT9I/X3qE0IGIqdtjH0qL9JTPG/faVQlq2LiO820LBNhAYuiscQR5lHTa4/lAU8K8SuXGK3NO1mBIJO4HMRIET9akfazxiwLd8tcKtpjbDLBPnbZctkAdGErPqwNVFfai/qDt0WmYg/8Ay3B5R+IUfc/Ktfz69I7ltS3tP7S2tIFW4LpZ8oLe2WMgADzTyeog+vFH9lbl97AfU4uM7+WANgU7Qpgc+Uk/PpxTXg3hYULcvJabUmC9wKpJYDaCG2g/CAMAVKPb7VW+02em7ZogoKCjRSoFsrNN2rAGaStuRRP2g1FlOWJGgG0JrhNTUXf9ora3TaclG6bxsDjvbY4ftj+4qcVqdVRWM4pNb5IxXVtSeaPEtdXb/aktSJHFO+4ig3BVTJ8Kq9doBqS19gzjrSv7NXROpjLK8iXwwFgbpwB8JwAQZwDzHrNSa6KyRG0HEYMYPy4qGW5cZYVVaFAkspyeJg/LJ5npTKNdjdAuKJJ2nb8PxEDKsQOkj51lz3z/ACOi807Y04STCN2BIRhEwIAMmIziga28EmIRiASYaQP9QOZnqa71PiQW3EMGIiNrAevGD9CagHvG4wzgnqfzFL9OsmQ+Od90bTKLhABYg+ioAOuSSIn5c/Sp274WIU6i5bCTtRSpCs20mXhiGEAieOnJrnwLSEfEsiM+RjPrugwACBPH40r7c+Il2Wxb3bbQMjEksQCSVJB4XAn4gJwa5t2tgvGfA7izdkjgDy2wIGY2rgiY6Zx61YvYxBYt+9uWrpusQE2W227WOXLDcIPEiY6DMVAeyfh1y9sR7hFhJdgSWCDdA2x8J4wOZ9MX7U65drW13AbRslSA28j3Wxeg+ISMSOhplTNnxxdpO9lQJJKWbghVCw/nBMQ0biseTtXlOv8AG1e49wiFmLajMW1wpZupOWJ6ljVl9tPGHKmwFH7xt39IsnaQqkTlmDNMnBiqU9iMAZ/OOo70QYkPfsQGkxyDOMnp2+Xepjwvx0hhvLMc5XB54IEbgRnPBzmSDV1FwKDuICxgcCmVvhnxIJ/H5VUtnxPUleqaHULcEhgwMwR1HUEdCOo/QLp7LMwG07JG0mM4BGCRI5j5fKvMbTlTyRj14g+vFS3h/jN1eLrjjh3IJ6YbcJ+lbf57jL/DNeg+MoEtgjykggz9y3rie/SvNbts3LpYCe3pJ7/IVbPE/ELl2yFuMCYbMAYO2ZjHpIioKyIkRj0HToKVtuarmYZS0AABkgUa1bPpSzsAOfoKa0xWIJ/XrS1Qti7tOY/GrT4S8jgx36frFVdm2ozGNqgkz2Amon/p74rqjqdlxv3VxWcmNuFMHZjI3GI6Ug9f0P2qbQQv5VDaIes1Kz+v18qipeZeLabd44VYKyOlrerZDAqEXHUhtpH+mrTofNEkZAOMjInFL+0ngwOrs6oCTbgH5SCpHyMj/uql6b2sOmvXbNwl0t3LiD+ZQrkAKT09DWnHWJ6516O9qDzRgMVCezXtDa1hYJuBt7Z3bP4pj4WPY1YNXdt2kNy44RV5J49AO5PQDJp2pwndEGs97kA9ZA45An8gftRLi+8gowIIwRkGoHxPVkXltLkp5mPZmHlGf6TPX4que4n+rLbtzXR09R/g+vF0HYVJVmVgDwyGGHwiCD0qXRj1EVnbVYqniHtIlh3Bt3ilsw9wW392p6w0eaOsY9ahvG/+oHhzp7t7balSMjYNs9MvBB9QK9BvWg3IBqnan/phoncMFe2ASSqO3mnp5ido+Q+tFuqmPMbPtffsXP3TkWEcm3buMbmxTwguYfaMYBHGZr13/pvf1d3TG9q7gcXW3WsKGC5DTtAESMD0NS/hHgOm0wizZRMkkxuYz3dpY/eovQ+F3dJqnNgBtJqDue2W2/s90cvaB5V+qiII+lQq2VZrjxSl3UClvEbxjmKizNbc/ns1j13hzUakHilyTS4aK4N41p4f8T5PE7OoS4CptNbA4K7H2noGX4gvrgDsBUrc0una7FxbaTDIWAAKtB8oINtjkr8xXGs0axuILQDkEgj0BnHzmhagswRSQ4CKNpBbK7lG2IIbAyJJzg4Fc3UvFdXP+0J+JaU22IB8kLG3anleQNyFwyzxxzI5EV34bdKN5rj2xBy/vVWYEAna4zMZ7A9qkdBaXZtncIDIrjzKpw4HcGR5R2+E5Uqf+n52iy6kZMbGXIPQQeN3fk4rO1a5aHVXFH7m6hVQGJ2oykZki5bcCcHB9MVB+I+FC+7i37s5j923vATIO3aVEYDHnqKgL2na1Ozyh5Pl4IQjaWmRgkGMR+NWLwrxxbu21cQq6nBRrlxLxcgQy7iykyZAMGT1gFGsvs7pxZWBavMAJ3bVCgqPM6vIV+YDdIkHJonjGuwZSIAH8O1PKWIUgnO3AGG3RHahavxYrayGDh1VmJ8uF3BPJvwY+EnuSKq/j2rY+WXaSC5M2/UeXgkyCeYCKOKE4hdbqTeYu/lYmc4AEAKAvQQI+gobozET07SOf1+NHZhnoBmCOpGBP4T1oe7bLZ3EdvT/AJpqDe1j+Yfjj161y6ZBXp1GI+nSlLOoZTPSeOR+s0+j+8G5QQw57H5VSXCOAYYkkztE5J9AaMlyRun/AJFCcEgGYzwQCrRmHUjIxW/FPG/ebBcsIGRfM6Fl95PBaZkjuSSZgnFPCWTQmLQk9BPzOdoHpNFmTj159PSonwnxW2yHItkDAM59A8AVIC26QHEM0mOn0Pp1oncvqCzDS2xjOfpQvEvFk06biJzAHUmsUGob2rTCccOfxWqhX0d9oPHh7nYgzdQEHoFJIb1nH40j4j4kT4ZpwsJcs3tm5SwJVxdfn+HIHoY9KP4Rpbet0zWyQl+1u900fECCwQ/UN9678F8NsXLAF1z5IcqIHvGg7cn4Ykj/ALqX+0yJ8+ctej+wfizugtXriNeH8sCVCgj0J6mO9Xy2cDHrXl/g/hyILdy0oU6ZlfH8Sf8Ay+pO0kj/AHr0222PSozqWzoeXPXuF9SMRE5Aj0Jg89h+VUj2x9ibOoW5f08JeQXGuATFxxD7WXox3HzeqzPS8s2a849q7T2/EGvad/32wO6mI2G2EPlPxjyAmJiPQUQ4p+m8Q1GiuBW94jeVirBl3DlZB+IevzFTfj/tCNX7lgGlAwZNxKhujAccTnnp0qbseLaXxK0tnVL7q6FtNvlEBIfawtMTiZ49esVUPab2XvaF5Ul7ZLQwBkBSB+8A+HkZ4M/SqnWDJXoeg9oFs2Fv3k271kuvwXGQEEFZ8twkEf1QPlVMue0twsxtKAzElncbmJYyYSYX6k46VA3tRcuJbR2MIHgT5V3GSQO5kyflXdpvKMRFVOi8RrWqv7rn7y4Az7zDtbUsQAzFU2ifL2plHvzi84PcXL39noKMP4uOn98U0jrIgmBRikt4d4/4haIy11f6x7xSOvmw4P8A3H5Gr37Pe0yalSI2XF+JCZj1Vv4ln0BHUCojwNwbY2hemfMcdQRj9fKteLeH7CL1sQ9pg0ifPbn94pA5O2SPWj5UX2uPva2M0itgjrTIMU7IiBa3Tbqjbmnjk1LPdqM1Rk4NXxb8T1IVNn1oRsURl9a4JrTanHkOp2IWW23lgEqsY77T0HeBSGi1k3ZA2rnzLPlnAKHqBz/eaBo9PulkS4QBO4ndn7AU5p9EJU77lueBIMFew80zPwjiuPvrXZzMSNjT7C3kBfymVkTLFRk95gA4M/d/WWAtuSGf+GBu3KLmWYNuBCggYA7nuaAng7sGJdn+CFM28BpAlMjvPSOKZPgltSAbapCzuG0RtA3Sx+Lrz2rLVo/T+Ej3rbbm8MNvnWRuLANlASSGgbiF5Gc0C/4agUQ6FwFaGK+YRkoRjkHqfhp/R6c3bfkti0bJaWMljONygMGUE/6hioy8p370VoYsTughSu4PAABGU3EiMbcCqI3ofFj7sK4UFWOS4JwjKvwRIkqYESVBOZNA1VoN5ywJJbMGeh5PPP8AbFKs6NkqSDERuCkTmIHAggdgsUW+wKqCg8o7llk/E0gAAegnP4gBuCDAJwM8fT8YgiRQdQpIH8o5iDH69a2pJEscCTk4OfX5j8KXYQ5Y/wAvMqJ7Ax9f804Abqfmc8ggYz2/XFPTtQAdeaWsy7R37YinPd+dQcAZP0/Qq01xfBVc56Z6E9qV0+nDmCJH5fWmPE7mQPSaY8OG1Cw+IyPkDj7804VRP7ObbgDzoGmAQCY6fPp9akfA/GjZc7wWxtgwSpDAmA4IzBB+ZodhZuf935f8VK63w5bq8QejCJ/3okwr7SGh1lm6Gi7sKgsFeIIByob+bIx1iteOaWw23de+BZMRw7IAScxyOk54FU1rTLc92eQY7DuGniIzPSDPFMaxoaQPKYTHbaF5iG6HdwcVU9FZsWlPAkQTpWused0B1kqQJMATBbEiaF4f4NYF73Pvr24FQVuKLYn1zMRnjjr1Nds65kaFYqBj7Gc1ZvaO6bums6uJvA/sx25lXQ5PUmSyj/8AJ6CnljPebcz6tSeJJYVbTEF7yEW43RcJkQsiJ7ie1egWNehWQ30MgiBxByDjg9q8c8A9qX0di5bZFuNllkibZYJuCY84gqSRjPYSY657Wai60Qbly8oTaoJJIjYyov8AEIJER1qb791Xj4+uXq2q9rdMYVXR1YlHBYCAQRInnMAjsfoat7WNZ1V9XW8tp1RUhtytIZiCrAEHDdD6ivPNd4TrVlrmmvIMSzoyr5sCWbE+kzVg8O8C8QuW1IBRfJbBFxLSsxhUDtb/AHjiCO0VPU3/AM1XOz6nL/gpuq3v2t7woVbglAennUqAx4yO3GZoY9r7mnL6a9dS9vmLhuA7FKEGCMEAg4PEHrVb8d9mrlj91qGTfcCvFpZUKGZc3W87nmQeMZpa54aLbloBJIJBjzcEZ+YkdQeDTz17P6a1SgQyfCcj06H9elbtE0mxUnyzmZB6f5o3vePX8KYKeKIwcFZOOknI5qd013ygkDjjg1F/tAHr8uPvxRDqW5CL8jub7xFGhb/Z7xNVfaRE98j9fWrra1Ej6V5XoPFHHmCWQfVb2f8A9lWrwb2ivXF/9m0YxCM6EdDht8n6ijSsX2zfBUGubtw1B+EeLJdfYZRjMKwCkkfywSGwDwenSpojbzmq5ys+plKvdoLOK6vOJoZIrZm5eglq6dxQTcoDxXTWp7CfQZp/xDVKiAOu7IhTMQPXoKa0fh4YjzH7zFRvtK6uHRfjtqLw/wBElWH2h/qK4Z/t07b6hvwjWq6QL62z5o3q0+i71YT9RR7KtdR2um4NrFY34Ux2UBm54BNQPh6oyWyVlZVXAEOr7Tn+tWy3PSKvngnhKhyjsougqqXAI2g2+VJ5EkSox+dVecTqP0VpkJFtg25UwWu2yV3Z3MhAxP8AL1OCKjBqyi3EKqA5d1JnaC27ptkGJGJkFp5kXK7oriLgKzq0xBzET7uZ2tIIgGq94yim6kIFtm1dYAjzK8MxDjPwkLzzJpGqy3Q5LEmerGXEx8gY+nTrTYe3wWb5ExEZzECPXaPpT2m0S7rZHlZQhcd1YAll7kZkdhIrXh1wkBQwDoSdo4uKQMCRyIPlPM/OngL3wJIVYGZJzMiQQ3B6H8uaSuuAM5OZxAievrj/AHpvVWwGIIUicQDmegAPfFDK9wvTOSCM4BJ6RH0pAKyO45wBgY64Hp270bSkGWJycD5LzFBuqAOOOIit3jtUDqP781QK32JY/P8A4qX2gKFHA5PeOv51Cm4FM/WK5fUM/wDjpVoSdvUIhxn5fnRD4viAuPU/4j86jEsnrTdmwvakbWq1fvBBVBgiQCTB5Ekmou4pQgAkz3ED1AJqes2BTFzSqwCsARPXP40aLNV23bZjIjE9e3Wpy74yh0z22QT5dyZ2synDSMjByB1URE40ngyAmN2T0YwPlPFcW/BramTuPzJ/Hv1o8rvsrxzZ6b9ntKl6+jXtRbtoZBMMoCwQVUMkCZIzjnM8+4ezvhWn09kLpguwwdwIYv6s4+KvEL2ggSD9DXXh3iN/TNutXGtk5MHyt/qU4P1BpaLHsPttpPe6O6o/pYfNWBqsWNY9rwp2ViXV7LA9QfKR9tkfSu/A/b63eHutWAhYRvH/ALZ/1DlPnkfKmNX4b7rRam0CWAtq6nmVDsR9gRx86BiS9sNPbfSzcAZjAR4AZdxnBHoMjiqHqLEsN2fL94/5qx+K6ktptJ/VaDn1O1QftJqs+IXGADASPh6wCwMAnpMfgaDiH11oK/of7UJMkjp+ua71yscseenbFB07wZ9KYGexT1swBillcxRkeeSMCgD2HAED71Y/Z68AcgZzgenr8qqsxUj4ZrdrcD/7f2NGhf7dlbqQ8HJIIlSM+UgzIYY8wPImnLGpcrtc+ZTtLcbhyrfUETHWa8que0+q018pu3290qHE+Rsgbhn05PFenaTUi5bDrwyhh8jn9fKr4vtn3PTu49CN2s95XF1/Sulztsa5Q96Az1ywbtU2qjzDW+0CWptp5sZefyqEbX3Bd96DumfJJ2bSu3aVniPyoF3wxxllrfhGgNy6EBIk9Pxrj5kk9Ou236nPArRAN3cx2CLYBJhjjBPQLj8K9C02l2eYmZHDHcW7En+YnJ+3Sou9a2Npws7FRV+RVzuk9MZPpUh4VeFxFJ43tsY8GAIn0M0rQ48b162LV5/eEHfFtcRuI+KIzx+pqoC+SzfvGcBQctJO9gGhjPdjHz9a59qNULuqvJAi1auGMH94EBkfL/NJ+z2o/d3WZUJthNsqpMuSDJIzMdaeei0x4gCX2q3wkhST5hEADsBicd6BotVtCjaNyE7Wzg5IkcHPHyqU3/u2dube33bDtcmM91ho+dQeqnmcjr3HQ0GYQ7lI6jb8jHf5/hND94R0/wAfb6Um13MkRPUVv3tGDR2ubsD5mlNVfiu7T5PrSWpaSaqCubcsak7doDHaldEgAk9vxPf6UzYbJMzP4R2pkctJTCQKTW/Io6gfr1pGetPjijK4kcUosAZ/CuWcDM0gkwAetdNa9PvUauq+9MC8SM9/yoAl6yIxilb9uAuBmftUvpPB71zj4e5kVI3fZO4wEuv2/vSCna3RQJX5x/cVJez/ALUNat3NPc81m4jIJ5tkjBX+meR9R1mT8U9nLy2ydoaP5cn7VUNfZ2ie3NMl01WoI0ejDAh098pHUQ+PngKfWoLWa0MdsjvOYlQSOOciPrUdZ1T3US2WwmPUKeI+UEfKBTf7JsBC+YMDkc/UdKYa1qyv5VHWDTxveVT3UA/TFRttoJogOIZoqMBSavXYPegHXuT1otq8BzFJBxRAw70BntKNypcXlfKY7HI+xn71av8Apz4uWtG2Tm2ZH+k9PvP3qv6dg2CDUt4VoVt3A6CD1iBM8ggYpaMX17ImRwa25FIafWGINdtfrbbY57MohAHSuC9Be7QTcowPM/E/F7TW9tqSxpr2X0Gxd8eZsfIVlZXNZ4+o6t1OXdu7IBAAnsT2jrQfGvEzYssR8TYX0JxNZWUp9H8ed2znJPqetOWtQF+EAT1OTHz4B+QFZWVug/avkWgM+YOB/aoyxqDx2B+1ZWUgKuoB5ri4I4rKyg2neOaXczWVlEI2vFYj5itVlBmQ1d22MiayspGcFyetZuHWtVlIMsGMQatPg+hAh2En8q1WUrTi2aa/2pw3Bj51lZRPia7S90qr+2PhSXioRIubGYMIhgsShHeCSD6R1rVZTJ5l4dfKv8pH41NJr+D+IrKynTZdh8zE5wMSe4qJvKVeD/sflWVlOFRFuV3vFZWUAQvXIP1rKykZrTXs1P6Z5gyJH6isrKno4mNLqjTX7RWVlbfl7Y/r6b96K4Zh3rKytcZ6/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8" name="AutoShape 4" descr="data:image/jpeg;base64,/9j/4AAQSkZJRgABAQAAAQABAAD/2wCEAAkGBxQTEhUUExMVFRUVFhQXGBgXGBQWGBcXFBcYGBUXFRUYHSggGB4lHRcWITEiJSkrMC4uFx8zODMsNygtLisBCgoKDg0OGhAQGiwkHyQsLCwsLCwsLCwsLCwsLCwsLCwsLCwsLCwsLCwsLCwsLCwsLCwsLCwsLCwsLCwsLCwsLP/AABEIAKgBLAMBIgACEQEDEQH/xAAbAAACAgMBAAAAAAAAAAAAAAADBAUGAAECB//EAD4QAAIBAwMCAwYDBwMDBAMAAAECEQADIQQSMUFRBSJhBhMycYGRobHwFCNCUmLB0XLh8QeCohUzQ5Jzo7L/xAAYAQADAQEAAAAAAAAAAAAAAAAAAQIDBP/EACARAQEBAQADAQEAAwEAAAAAAAABEQISITEDQRMiUTL/2gAMAwEAAhEDEQA/APLCg6CP10NdgCJ3fr51o214Rp/X4Uz7lFAJ8x7f5FLQVsL5pmmLQ5G2Py+1ZdaVhQAO2Z/XzoqKYy0GM8D5fOgOL1kbcc+hmmtPu4xgfKMfnSt1FLBV85PP+/8AmnxYbBOVDKIUzHaSORTBX3pAwFjoTxPUiiG9vBJViJBJB3HHSDH3pn/01WI8wYyYCEmDjnGPzqRsaN1OboAJBGVLSB2iWqpzaWwl+0BVgWm80yzA7vUZEHt/ataO3DjyR6mImJJwZECOD16VNLoJafeM0r8QCmYMHhfx/wAVs+FgiOY+E+ZfN0gHBPFVeKnY2ljcBJJHqAV7ZB5+9SGktbZgADrCkzHXHH5UHSaUACRAzHO2RiCB0kGBnt6VJWE6R9czxxHP/FacRPVdpa759ePwrv3VFtJFFK1piKWbTzQTYqVtLXFy1TiaNoLflFPpapXQrmpO2Ky7+rnxytqiLaoyrRQlZUwltVq7axTSisdahRWwBRHSgMCDWahzFV4bS0h4goLUBbdMbS2awLW8mTGNu3QilYLdMqtb20DS4s1nuadtpRhamotxUiM93XYsU9+z1or0pWmjDbrkpTzWqGbdMiTJQmWnmt0F0pkSZaEVpt1oLLTDxjSWh2IPf9daLe2kgLB9Tigm4xEj8BH/AI0zauW1WSm4/wAzAgfInpXK6xRdVZ8+fTIP5/2rSqT5jlcYkGOxM/lXSKSBIweCIj5TNd27JgzEHjKtjjgsPy70wICsgRu3EdFmeOAc03+xwCzIQJhMgrk/xMD/ALfOkQhC4ZuM8ARxgHnpxNO6e5cLCWPeWVjzyxIA7/j6mSWDDOnsshYqGKnJA2wBjcy7TBzOM8g/OUVQwATzFoG0hdkH+pBHryDHrFJWlZ+HLAEMNqqqLAkwrMflJ78dDJ6C5vYqPebex2ghuWBAgiDnB/215rOx2dAq+aSD3MCZ6QBGYEfIU/pFVjvXqIPw/iAZ+hzWtPZTEKSf5jMr0gPzx/emLum/mUH+riPnj/b5VvzJ/GdES2IiO2I7cH8q6S3H6+34Vu25j4f/AKkH867VpzFWmuwk12UraCuqMTa3aWmltTUfrlutbK2CqvyGbIG3IG3rPHYSTngl9k9V76yHb3m+drrcAUo68qFUAAZkHqCDWfVyq5no/bQimVxRv2ef1H40vodJcVNt1g5BIDCZZf4dw/m6HmYnrAi9Q8MW7lN281HERTml9anqHDSrXJ5otC1OBWc9qY1gGl7mnotm75aWu6kzFXzz1uFbC5O0xQ9tEOc0S1amtvjL6EqV0Fpv3NDKQany07zjhVpi2tbFua64qL7UwpQLluiNd9KHuNElK0IrXBSjGtEVRFmSgulOMKE60wQuJS7LUg6Vr9nFK3BJrxPwwEguAAYwePqO/wAqZ0Uglt2QJnBCzyGA5FLC8fh4Ef0j6b8gfjXWntoGIbdOf4g39sn6VyOwUqLbM1sn+owIz2UYj6fjTVjXgwoHmPUhyBnkL09TP50vbuDzbGmAN4Mp5ZjgGOT3/i4rHW3MBDBB2xuBj5yROZx29ZpGcuaKVDhlC88AAchiGPMnicjqOtabT7ANxIyYypWYngSZBnB54jNF0GkwGTeCPNhgpHBHlBO7gDmeKPb8PFxTIzkBtx3EmDxPxcYk9fnTJq5eMLuUwfKDCjqMAEyDiciJFS1pEWCQCQDJKhYkgjczYePNPzPelLUrK+8kMBO8kw3wkXT8w3M8fWu7LsFYMwKkMpWYH/aeogyDGa15qbEXqtTdvOSk20iIG5SwHBYA/hxzFG0Pgd9827jT3kgz16imtACWAgAEgAQerDbgD1Jjsp7VdfZrW2g5tBiLq/wtjdgGR36n0A4qLVYp2l8Svae4qatCA0gXCBnoCWHP5/PpbrdsHP5df81ZG9mbF7StZNuLb7mXpDMxbevbJJqi+yd0qt2y53HTMyyIgqJgjPWDHYRWv5fpd8ax75lmxPraoi2JremaRJIjMRnjHPXinLYHSujyY+IJ0scUazbUS5gYEk4wsxJ+pptBNB1thNjs23btY3A4m2yBfNvH+kRP3BiKz66VORPEPELWnt77jQvAjJYkSFQD4j/zxVH8R9q9VeMWV9ynTgufm7AgfJQf9VRtiybrG428WwT7m05ZhbQmT5mOQfL9usCHGeD3qJzvutPiF11i8cvcLzky9x//AOmI/CkLdx1aELAn+Uup/wDBhmp3U3gTmDGRxjBE4+dO+FaZN24qpk8gyfyxUdST4uOPDPaPW2I3b7qdroJwO1yN4Pz3VdPBfHrWsEJKuBJRokDiVIwy+o+sV14ec4Mdj/nvWvE/ZNboN7TH3WptwwCgAHngcSYI7GIPcKXCs0zdtkHBoUTS/hXinvrcssOpKuv8rjnnMZBE9DTIFdXPxzdfWxRrJoQFdpRYJTo4pbaZrPeV0jZqJMVboyCtulESu6z1RS5boYtntTrLW0Wq8iwl7k9q4KHtU2loRSuot9qU/TaLyi4rpRTaaeK0bdO9QpCbWusUMpTrLS71O6p4HpbJJJ3bY7kKPXgxFEbSAt5sY4jljwADnI4qR0i7GIHAEgnMDgzn8c80XQnDTlcAEyGhmYkKR3iO3NZeLo0qmjCptCw4O1lIGDMnaRGDAInocUVtKVZSpgedtskEqpAYGBnp1nyCZiKY1UEgsQQnlVm2k+WC+QAD2HaT3kM2LptmWlWZYEjdkGczGwNIImOOtPx9jQkYKwgMAdjOsxjBV1aBzHDDvJozA8qLjyMEBQCFbkAeUiIOD9exk0bwQNoAAIG0QegLkzBkZ++KDcjZc2qAdqMhkjaX5uTjO08fPvR40bAf25LZIuMS4jyqAwAOQWJwY+sCMRSK6sFhIuBR6TjG3bxAFZds+aAGPMdTksTkD6x86kF0Iwo3QxK8LLFeYPEDPris7VwXQatWhUI3/wAuVK7Yl3xn4jgepPFd+yPsk76o23D2wPMeQZOVMjjvPeB3FJX/AAm2pfedhtGNwJYs58yKo/mIxAnr0Emx+z/tJfRl07wtza5t3WQC4wKnysYILAqsDaQ23kRJUor0fxHVDYVLbVA3MekCAqmehYNPoh715/4Pp/e3dRqGV9l64WSSFDIvwEgGczwRGKkfEdVadDZKWmcFVuXGJ3eTJBN0Bt2D/SAcHpStjVoWIRBA8xYKzBieTvjtGc9DkRW35c+/Kser6xOWoP8AFJ+f9hTaGo3SuGAI3EHgED8Byv1inlauhjWtV4xYssqXbqozAlQ2JAMEzSPtTr7dzSkWrqP7x7aEoytCltzcH+VTUm1tWEMqsD0YAj7Gqz7U+DaS1bD27KW7rkoptjaW3AhgFGCYP/FRZVzCOl1a3VLIp2A7V6AhREj0kED5TUdqPEkmNwweFlvvtH50JtJcuAK3lQAAID5QIHxH+L9Yrf7IFXqfwHpRerVSQG5q1fKo/rgAH7tTvh3itpCCyMnSYJ/BZkVxpbYCjHXv61YPCNHablZnrH+KzsXqV8I11u5JW7bIUbmyJVQJJcdOvIrv2J9qb13U+7fzWNR765YLDa6C25BSf41AgT0MjpUH7UaG3cexpNPbUai80m5GbdoA7iT6gHHUAjqKs/h/h7aJrQdfe2NOp23dsXbCsIIcKIuIZywEiJIPIgkX7UeHXh4iy6e6LC37YdztDkvbPnCg4GHUzIyTUporTW0VWYuQILHlvU1KePacPdsXlghVu5GQRcCbYI5+Gk2E1v8Al8Y/p9bUzWorpEiiWq0txGA7acs2hGea2UBoi1HXWw5zjYFbFZFbtgzFZqdxWxTXuRFKNUz2Yhv0ImazYe1MWdP3o9QfSxFBuGKkrtkVE68xinz7ovope1Hak3uGaYIgUAxW8kjO2vJACFJIOU6ndjzfEcTP596OrY2WzucRuxAxELmTPlIxPfrQ9WjCNxgsfhiAiiJMzzxzOSIpgj+C0sgR5yCckGYj4mnM95yaxsx0a1odCYwykLtLGMCJnbOSYgziJHOYkEsquJG6PLnbHQ7QT5u/Se3WkLGntrBe4RESCyIcEwSYBGeoNTGmtqpOwDbgkjLSQcsevz/2lcw7UeLPmJNwoAcQQpA2wYXcABIHHrSWt1O9pAIAOBO6MBSZ+g47VK+LalOJaQY28gk8A/8APWoXS29qi4QI7TIjsIyO0GKnu56VzP6KJWMkbsHoQO69JnaB6tTtnxJERFtot6/dDJbS2SSuzqSRIyszmQOABiE8W8U3MWtysIIVZYqzzuNxphDA4g89DMIeCJe3hrYYvOIAYEckMpEMODBxgk1nn/Va9I8CsortcvGxc1FwkEtc3xkAW7dtEaOBiSTtyeK49rdJcdP2i3hdOq3dwi3tZGBXagDNwfhZgeekAzWq02pvKq29OiIdu9rrKxcLDQlq3cIIkAea4IBOM1W/azVD3P7N768zliNpFpbS2iFaFVUGYMDqM8TBRT3REL6l3cr5Swj3aHaTtQE/vMLIweWkHzEU7Z0uZDvnJEkN0ySefkO/WltAqELsVVO0BQ9y4G2wB5Rny4OAac0yLcBB3ypIYG5cP9xIOemc+tdv58ufvoay6g4YHv1/8ulSen1AjGR9/sajTbZf4gROCw44ESpEfOOtHEqJx3PQ/Xoa2xjqSGpqt67U+8d7zHyquy10Cgzuef6oB+UdsyRQupJA4O0HMGMMZHP5feqP7X6rK2laEUfCMz2x8go9Ky/SyNfympHT6lXQFZ2jyjk/DicmT8zXDGe/b9ClvC1C2lBxGYJ75M9804tztWO62w1at8RIx1E/lTekvtIt2QN3ccD70iknA+pqx+DWlQRHfkf3pUJv2c8HS229oe8eXI8wB/hDHIH51bFWT9I/X3qE0IGIqdtjH0qL9JTPG/faVQlq2LiO820LBNhAYuiscQR5lHTa4/lAU8K8SuXGK3NO1mBIJO4HMRIET9akfazxiwLd8tcKtpjbDLBPnbZctkAdGErPqwNVFfai/qDt0WmYg/8Ay3B5R+IUfc/Ktfz69I7ltS3tP7S2tIFW4LpZ8oLe2WMgADzTyeog+vFH9lbl97AfU4uM7+WANgU7Qpgc+Uk/PpxTXg3hYULcvJabUmC9wKpJYDaCG2g/CAMAVKPb7VW+02em7ZogoKCjRSoFsrNN2rAGaStuRRP2g1FlOWJGgG0JrhNTUXf9ora3TaclG6bxsDjvbY4ftj+4qcVqdVRWM4pNb5IxXVtSeaPEtdXb/aktSJHFO+4ig3BVTJ8Kq9doBqS19gzjrSv7NXROpjLK8iXwwFgbpwB8JwAQZwDzHrNSa6KyRG0HEYMYPy4qGW5cZYVVaFAkspyeJg/LJ5npTKNdjdAuKJJ2nb8PxEDKsQOkj51lz3z/ACOi807Y04STCN2BIRhEwIAMmIziga28EmIRiASYaQP9QOZnqa71PiQW3EMGIiNrAevGD9CagHvG4wzgnqfzFL9OsmQ+Od90bTKLhABYg+ioAOuSSIn5c/Sp274WIU6i5bCTtRSpCs20mXhiGEAieOnJrnwLSEfEsiM+RjPrugwACBPH40r7c+Il2Wxb3bbQMjEksQCSVJB4XAn4gJwa5t2tgvGfA7izdkjgDy2wIGY2rgiY6Zx61YvYxBYt+9uWrpusQE2W227WOXLDcIPEiY6DMVAeyfh1y9sR7hFhJdgSWCDdA2x8J4wOZ9MX7U65drW13AbRslSA28j3Wxeg+ISMSOhplTNnxxdpO9lQJJKWbghVCw/nBMQ0biseTtXlOv8AG1e49wiFmLajMW1wpZupOWJ6ljVl9tPGHKmwFH7xt39IsnaQqkTlmDNMnBiqU9iMAZ/OOo70QYkPfsQGkxyDOMnp2+Xepjwvx0hhvLMc5XB54IEbgRnPBzmSDV1FwKDuICxgcCmVvhnxIJ/H5VUtnxPUleqaHULcEhgwMwR1HUEdCOo/QLp7LMwG07JG0mM4BGCRI5j5fKvMbTlTyRj14g+vFS3h/jN1eLrjjh3IJ6YbcJ+lbf57jL/DNeg+MoEtgjykggz9y3rie/SvNbts3LpYCe3pJ7/IVbPE/ELl2yFuMCYbMAYO2ZjHpIioKyIkRj0HToKVtuarmYZS0AABkgUa1bPpSzsAOfoKa0xWIJ/XrS1Qti7tOY/GrT4S8jgx36frFVdm2ozGNqgkz2Amon/p74rqjqdlxv3VxWcmNuFMHZjI3GI6Ug9f0P2qbQQv5VDaIes1Kz+v18qipeZeLabd44VYKyOlrerZDAqEXHUhtpH+mrTofNEkZAOMjInFL+0ngwOrs6oCTbgH5SCpHyMj/uql6b2sOmvXbNwl0t3LiD+ZQrkAKT09DWnHWJ6516O9qDzRgMVCezXtDa1hYJuBt7Z3bP4pj4WPY1YNXdt2kNy44RV5J49AO5PQDJp2pwndEGs97kA9ZA45An8gftRLi+8gowIIwRkGoHxPVkXltLkp5mPZmHlGf6TPX4que4n+rLbtzXR09R/g+vF0HYVJVmVgDwyGGHwiCD0qXRj1EVnbVYqniHtIlh3Bt3ilsw9wW392p6w0eaOsY9ahvG/+oHhzp7t7balSMjYNs9MvBB9QK9BvWg3IBqnan/phoncMFe2ASSqO3mnp5ido+Q+tFuqmPMbPtffsXP3TkWEcm3buMbmxTwguYfaMYBHGZr13/pvf1d3TG9q7gcXW3WsKGC5DTtAESMD0NS/hHgOm0wizZRMkkxuYz3dpY/eovQ+F3dJqnNgBtJqDue2W2/s90cvaB5V+qiII+lQq2VZrjxSl3UClvEbxjmKizNbc/ns1j13hzUakHilyTS4aK4N41p4f8T5PE7OoS4CptNbA4K7H2noGX4gvrgDsBUrc0una7FxbaTDIWAAKtB8oINtjkr8xXGs0axuILQDkEgj0BnHzmhagswRSQ4CKNpBbK7lG2IIbAyJJzg4Fc3UvFdXP+0J+JaU22IB8kLG3anleQNyFwyzxxzI5EV34bdKN5rj2xBy/vVWYEAna4zMZ7A9qkdBaXZtncIDIrjzKpw4HcGR5R2+E5Uqf+n52iy6kZMbGXIPQQeN3fk4rO1a5aHVXFH7m6hVQGJ2oykZki5bcCcHB9MVB+I+FC+7i37s5j923vATIO3aVEYDHnqKgL2na1Ozyh5Pl4IQjaWmRgkGMR+NWLwrxxbu21cQq6nBRrlxLxcgQy7iykyZAMGT1gFGsvs7pxZWBavMAJ3bVCgqPM6vIV+YDdIkHJonjGuwZSIAH8O1PKWIUgnO3AGG3RHahavxYrayGDh1VmJ8uF3BPJvwY+EnuSKq/j2rY+WXaSC5M2/UeXgkyCeYCKOKE4hdbqTeYu/lYmc4AEAKAvQQI+gobozET07SOf1+NHZhnoBmCOpGBP4T1oe7bLZ3EdvT/AJpqDe1j+Yfjj161y6ZBXp1GI+nSlLOoZTPSeOR+s0+j+8G5QQw57H5VSXCOAYYkkztE5J9AaMlyRun/AJFCcEgGYzwQCrRmHUjIxW/FPG/ebBcsIGRfM6Fl95PBaZkjuSSZgnFPCWTQmLQk9BPzOdoHpNFmTj159PSonwnxW2yHItkDAM59A8AVIC26QHEM0mOn0Pp1oncvqCzDS2xjOfpQvEvFk06biJzAHUmsUGob2rTCccOfxWqhX0d9oPHh7nYgzdQEHoFJIb1nH40j4j4kT4ZpwsJcs3tm5SwJVxdfn+HIHoY9KP4Rpbet0zWyQl+1u900fECCwQ/UN9678F8NsXLAF1z5IcqIHvGg7cn4Ykj/ALqX+0yJ8+ctej+wfizugtXriNeH8sCVCgj0J6mO9Xy2cDHrXl/g/hyILdy0oU6ZlfH8Sf8Ay+pO0kj/AHr0222PSozqWzoeXPXuF9SMRE5Aj0Jg89h+VUj2x9ibOoW5f08JeQXGuATFxxD7WXox3HzeqzPS8s2a849q7T2/EGvad/32wO6mI2G2EPlPxjyAmJiPQUQ4p+m8Q1GiuBW94jeVirBl3DlZB+IevzFTfj/tCNX7lgGlAwZNxKhujAccTnnp0qbseLaXxK0tnVL7q6FtNvlEBIfawtMTiZ49esVUPab2XvaF5Ul7ZLQwBkBSB+8A+HkZ4M/SqnWDJXoeg9oFs2Fv3k271kuvwXGQEEFZ8twkEf1QPlVMue0twsxtKAzElncbmJYyYSYX6k46VA3tRcuJbR2MIHgT5V3GSQO5kyflXdpvKMRFVOi8RrWqv7rn7y4Az7zDtbUsQAzFU2ifL2plHvzi84PcXL39noKMP4uOn98U0jrIgmBRikt4d4/4haIy11f6x7xSOvmw4P8A3H5Gr37Pe0yalSI2XF+JCZj1Vv4ln0BHUCojwNwbY2hemfMcdQRj9fKteLeH7CL1sQ9pg0ifPbn94pA5O2SPWj5UX2uPva2M0itgjrTIMU7IiBa3Tbqjbmnjk1LPdqM1Rk4NXxb8T1IVNn1oRsURl9a4JrTanHkOp2IWW23lgEqsY77T0HeBSGi1k3ZA2rnzLPlnAKHqBz/eaBo9PulkS4QBO4ndn7AU5p9EJU77lueBIMFew80zPwjiuPvrXZzMSNjT7C3kBfymVkTLFRk95gA4M/d/WWAtuSGf+GBu3KLmWYNuBCggYA7nuaAng7sGJdn+CFM28BpAlMjvPSOKZPgltSAbapCzuG0RtA3Sx+Lrz2rLVo/T+Ej3rbbm8MNvnWRuLANlASSGgbiF5Gc0C/4agUQ6FwFaGK+YRkoRjkHqfhp/R6c3bfkti0bJaWMljONygMGUE/6hioy8p370VoYsTughSu4PAABGU3EiMbcCqI3ofFj7sK4UFWOS4JwjKvwRIkqYESVBOZNA1VoN5ywJJbMGeh5PPP8AbFKs6NkqSDERuCkTmIHAggdgsUW+wKqCg8o7llk/E0gAAegnP4gBuCDAJwM8fT8YgiRQdQpIH8o5iDH69a2pJEscCTk4OfX5j8KXYQ5Y/wAvMqJ7Ax9f804Abqfmc8ggYz2/XFPTtQAdeaWsy7R37YinPd+dQcAZP0/Qq01xfBVc56Z6E9qV0+nDmCJH5fWmPE7mQPSaY8OG1Cw+IyPkDj7804VRP7ObbgDzoGmAQCY6fPp9akfA/GjZc7wWxtgwSpDAmA4IzBB+ZodhZuf935f8VK63w5bq8QejCJ/3okwr7SGh1lm6Gi7sKgsFeIIByob+bIx1iteOaWw23de+BZMRw7IAScxyOk54FU1rTLc92eQY7DuGniIzPSDPFMaxoaQPKYTHbaF5iG6HdwcVU9FZsWlPAkQTpWused0B1kqQJMATBbEiaF4f4NYF73Pvr24FQVuKLYn1zMRnjjr1Nds65kaFYqBj7Gc1ZvaO6bums6uJvA/sx25lXQ5PUmSyj/8AJ6CnljPebcz6tSeJJYVbTEF7yEW43RcJkQsiJ7ie1egWNehWQ30MgiBxByDjg9q8c8A9qX0di5bZFuNllkibZYJuCY84gqSRjPYSY657Wai60Qbly8oTaoJJIjYyov8AEIJER1qb791Xj4+uXq2q9rdMYVXR1YlHBYCAQRInnMAjsfoat7WNZ1V9XW8tp1RUhtytIZiCrAEHDdD6ivPNd4TrVlrmmvIMSzoyr5sCWbE+kzVg8O8C8QuW1IBRfJbBFxLSsxhUDtb/AHjiCO0VPU3/AM1XOz6nL/gpuq3v2t7woVbglAennUqAx4yO3GZoY9r7mnL6a9dS9vmLhuA7FKEGCMEAg4PEHrVb8d9mrlj91qGTfcCvFpZUKGZc3W87nmQeMZpa54aLbloBJIJBjzcEZ+YkdQeDTz17P6a1SgQyfCcj06H9elbtE0mxUnyzmZB6f5o3vePX8KYKeKIwcFZOOknI5qd013ygkDjjg1F/tAHr8uPvxRDqW5CL8jub7xFGhb/Z7xNVfaRE98j9fWrra1Ej6V5XoPFHHmCWQfVb2f8A9lWrwb2ivXF/9m0YxCM6EdDht8n6ijSsX2zfBUGubtw1B+EeLJdfYZRjMKwCkkfywSGwDwenSpojbzmq5ys+plKvdoLOK6vOJoZIrZm5eglq6dxQTcoDxXTWp7CfQZp/xDVKiAOu7IhTMQPXoKa0fh4YjzH7zFRvtK6uHRfjtqLw/wBElWH2h/qK4Z/t07b6hvwjWq6QL62z5o3q0+i71YT9RR7KtdR2um4NrFY34Ux2UBm54BNQPh6oyWyVlZVXAEOr7Tn+tWy3PSKvngnhKhyjsougqqXAI2g2+VJ5EkSox+dVecTqP0VpkJFtg25UwWu2yV3Z3MhAxP8AL1OCKjBqyi3EKqA5d1JnaC27ptkGJGJkFp5kXK7oriLgKzq0xBzET7uZ2tIIgGq94yim6kIFtm1dYAjzK8MxDjPwkLzzJpGqy3Q5LEmerGXEx8gY+nTrTYe3wWb5ExEZzECPXaPpT2m0S7rZHlZQhcd1YAll7kZkdhIrXh1wkBQwDoSdo4uKQMCRyIPlPM/OngL3wJIVYGZJzMiQQ3B6H8uaSuuAM5OZxAievrj/AHpvVWwGIIUicQDmegAPfFDK9wvTOSCM4BJ6RH0pAKyO45wBgY64Hp270bSkGWJycD5LzFBuqAOOOIit3jtUDqP781QK32JY/P8A4qX2gKFHA5PeOv51Cm4FM/WK5fUM/wDjpVoSdvUIhxn5fnRD4viAuPU/4j86jEsnrTdmwvakbWq1fvBBVBgiQCTB5Ekmou4pQgAkz3ED1AJqes2BTFzSqwCsARPXP40aLNV23bZjIjE9e3Wpy74yh0z22QT5dyZ2synDSMjByB1URE40ngyAmN2T0YwPlPFcW/BramTuPzJ/Hv1o8rvsrxzZ6b9ntKl6+jXtRbtoZBMMoCwQVUMkCZIzjnM8+4ezvhWn09kLpguwwdwIYv6s4+KvEL2ggSD9DXXh3iN/TNutXGtk5MHyt/qU4P1BpaLHsPttpPe6O6o/pYfNWBqsWNY9rwp2ViXV7LA9QfKR9tkfSu/A/b63eHutWAhYRvH/ALZ/1DlPnkfKmNX4b7rRam0CWAtq6nmVDsR9gRx86BiS9sNPbfSzcAZjAR4AZdxnBHoMjiqHqLEsN2fL94/5qx+K6ktptJ/VaDn1O1QftJqs+IXGADASPh6wCwMAnpMfgaDiH11oK/of7UJMkjp+ua71yscseenbFB07wZ9KYGexT1swBillcxRkeeSMCgD2HAED71Y/Z68AcgZzgenr8qqsxUj4ZrdrcD/7f2NGhf7dlbqQ8HJIIlSM+UgzIYY8wPImnLGpcrtc+ZTtLcbhyrfUETHWa8que0+q018pu3290qHE+Rsgbhn05PFenaTUi5bDrwyhh8jn9fKr4vtn3PTu49CN2s95XF1/Sulztsa5Q96Az1ywbtU2qjzDW+0CWptp5sZefyqEbX3Bd96DumfJJ2bSu3aVniPyoF3wxxllrfhGgNy6EBIk9Pxrj5kk9Ou236nPArRAN3cx2CLYBJhjjBPQLj8K9C02l2eYmZHDHcW7En+YnJ+3Sou9a2Npws7FRV+RVzuk9MZPpUh4VeFxFJ43tsY8GAIn0M0rQ48b162LV5/eEHfFtcRuI+KIzx+pqoC+SzfvGcBQctJO9gGhjPdjHz9a59qNULuqvJAi1auGMH94EBkfL/NJ+z2o/d3WZUJthNsqpMuSDJIzMdaeei0x4gCX2q3wkhST5hEADsBicd6BotVtCjaNyE7Wzg5IkcHPHyqU3/u2dube33bDtcmM91ho+dQeqnmcjr3HQ0GYQ7lI6jb8jHf5/hND94R0/wAfb6Um13MkRPUVv3tGDR2ubsD5mlNVfiu7T5PrSWpaSaqCubcsak7doDHaldEgAk9vxPf6UzYbJMzP4R2pkctJTCQKTW/Io6gfr1pGetPjijK4kcUosAZ/CuWcDM0gkwAetdNa9PvUauq+9MC8SM9/yoAl6yIxilb9uAuBmftUvpPB71zj4e5kVI3fZO4wEuv2/vSCna3RQJX5x/cVJez/ALUNat3NPc81m4jIJ5tkjBX+meR9R1mT8U9nLy2ydoaP5cn7VUNfZ2ie3NMl01WoI0ejDAh098pHUQ+PngKfWoLWa0MdsjvOYlQSOOciPrUdZ1T3US2WwmPUKeI+UEfKBTf7JsBC+YMDkc/UdKYa1qyv5VHWDTxveVT3UA/TFRttoJogOIZoqMBSavXYPegHXuT1otq8BzFJBxRAw70BntKNypcXlfKY7HI+xn71av8Apz4uWtG2Tm2ZH+k9PvP3qv6dg2CDUt4VoVt3A6CD1iBM8ggYpaMX17ImRwa25FIafWGINdtfrbbY57MohAHSuC9Be7QTcowPM/E/F7TW9tqSxpr2X0Gxd8eZsfIVlZXNZ4+o6t1OXdu7IBAAnsT2jrQfGvEzYssR8TYX0JxNZWUp9H8ed2znJPqetOWtQF+EAT1OTHz4B+QFZWVug/avkWgM+YOB/aoyxqDx2B+1ZWUgKuoB5ri4I4rKyg2neOaXczWVlEI2vFYj5itVlBmQ1d22MiayspGcFyetZuHWtVlIMsGMQatPg+hAh2En8q1WUrTi2aa/2pw3Bj51lZRPia7S90qr+2PhSXioRIubGYMIhgsShHeCSD6R1rVZTJ5l4dfKv8pH41NJr+D+IrKynTZdh8zE5wMSe4qJvKVeD/sflWVlOFRFuV3vFZWUAQvXIP1rKykZrTXs1P6Z5gyJH6isrKno4mNLqjTX7RWVlbfl7Y/r6b96K4Zh3rKytcZ6/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1030" name="Picture 6" descr="http://media.bestofmicro.com/X/7/463867/original/ACU_screen_79_SP_Environment_Climbing_GC_140813_10amCET_1407889490.jpg"/>
          <p:cNvPicPr>
            <a:picLocks noChangeAspect="1" noChangeArrowheads="1"/>
          </p:cNvPicPr>
          <p:nvPr/>
        </p:nvPicPr>
        <p:blipFill>
          <a:blip r:embed="rId3" cstate="print"/>
          <a:srcRect/>
          <a:stretch>
            <a:fillRect/>
          </a:stretch>
        </p:blipFill>
        <p:spPr bwMode="auto">
          <a:xfrm>
            <a:off x="285720" y="285728"/>
            <a:ext cx="8639998" cy="4860000"/>
          </a:xfrm>
          <a:prstGeom prst="rect">
            <a:avLst/>
          </a:prstGeom>
          <a:noFill/>
        </p:spPr>
      </p:pic>
      <p:sp>
        <p:nvSpPr>
          <p:cNvPr id="6" name="Rectangle 5"/>
          <p:cNvSpPr/>
          <p:nvPr/>
        </p:nvSpPr>
        <p:spPr>
          <a:xfrm>
            <a:off x="357158" y="5429264"/>
            <a:ext cx="8286808" cy="1200329"/>
          </a:xfrm>
          <a:prstGeom prst="rect">
            <a:avLst/>
          </a:prstGeom>
        </p:spPr>
        <p:txBody>
          <a:bodyPr wrap="square">
            <a:spAutoFit/>
          </a:bodyPr>
          <a:lstStyle/>
          <a:p>
            <a:r>
              <a:rPr lang="fr-FR" sz="2400" dirty="0" smtClean="0"/>
              <a:t>Le joueur incarne Arno Victor Dorian, un jeune homme hanté par une terrible tragédie et qui s'est enrôlé chez les Assassins pour combattre la corruption qui gangrène la France.</a:t>
            </a:r>
            <a:endParaRPr lang="fr-FR" sz="2400" dirty="0"/>
          </a:p>
        </p:txBody>
      </p:sp>
      <p:pic>
        <p:nvPicPr>
          <p:cNvPr id="7" name="3104.mp3">
            <a:hlinkClick r:id="" action="ppaction://media"/>
          </p:cNvPr>
          <p:cNvPicPr>
            <a:picLocks noRot="1" noChangeAspect="1"/>
          </p:cNvPicPr>
          <p:nvPr>
            <a:audioFile r:link="rId1"/>
          </p:nvPr>
        </p:nvPicPr>
        <p:blipFill>
          <a:blip r:embed="rId4"/>
          <a:stretch>
            <a:fillRect/>
          </a:stretch>
        </p:blipFill>
        <p:spPr>
          <a:xfrm>
            <a:off x="8643966" y="585789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playerone.tv/source/Dossiers_Reportages/Call_of_Duty/CoD_3/2.jpg"/>
          <p:cNvPicPr>
            <a:picLocks noChangeAspect="1" noChangeArrowheads="1"/>
          </p:cNvPicPr>
          <p:nvPr/>
        </p:nvPicPr>
        <p:blipFill>
          <a:blip r:embed="rId3" cstate="print"/>
          <a:srcRect/>
          <a:stretch>
            <a:fillRect/>
          </a:stretch>
        </p:blipFill>
        <p:spPr bwMode="auto">
          <a:xfrm>
            <a:off x="0" y="4143380"/>
            <a:ext cx="4423315" cy="2484000"/>
          </a:xfrm>
          <a:prstGeom prst="rect">
            <a:avLst/>
          </a:prstGeom>
          <a:noFill/>
        </p:spPr>
      </p:pic>
      <p:sp>
        <p:nvSpPr>
          <p:cNvPr id="6" name="ZoneTexte 5"/>
          <p:cNvSpPr txBox="1"/>
          <p:nvPr/>
        </p:nvSpPr>
        <p:spPr>
          <a:xfrm>
            <a:off x="357158" y="2143116"/>
            <a:ext cx="3786214" cy="1631216"/>
          </a:xfrm>
          <a:prstGeom prst="rect">
            <a:avLst/>
          </a:prstGeom>
          <a:noFill/>
        </p:spPr>
        <p:txBody>
          <a:bodyPr wrap="square" rtlCol="0">
            <a:spAutoFit/>
          </a:bodyPr>
          <a:lstStyle/>
          <a:p>
            <a:r>
              <a:rPr lang="fr-FR" sz="2000" dirty="0" smtClean="0"/>
              <a:t>Call of </a:t>
            </a:r>
            <a:r>
              <a:rPr lang="fr-FR" sz="2000" dirty="0" err="1" smtClean="0"/>
              <a:t>Duty</a:t>
            </a:r>
            <a:r>
              <a:rPr lang="fr-FR" sz="2000" dirty="0" smtClean="0"/>
              <a:t> </a:t>
            </a:r>
            <a:r>
              <a:rPr lang="fr-FR" sz="2000" dirty="0" smtClean="0"/>
              <a:t>3 :</a:t>
            </a:r>
          </a:p>
          <a:p>
            <a:r>
              <a:rPr lang="fr-FR" sz="2000" dirty="0" smtClean="0"/>
              <a:t>En marche vers Paris . Il est tirée de la deuxième guerre mondiale. On incarne un soldat Américain s’appelant </a:t>
            </a:r>
            <a:r>
              <a:rPr lang="fr-FR" sz="2000" dirty="0" err="1" smtClean="0"/>
              <a:t>Nichols</a:t>
            </a:r>
            <a:endParaRPr lang="fr-FR" sz="2000" dirty="0"/>
          </a:p>
        </p:txBody>
      </p:sp>
      <p:pic>
        <p:nvPicPr>
          <p:cNvPr id="1030" name="Picture 6" descr="http://www.technobuffalo.com/wp-content/uploads/2014/06/Call-of-Duty-Advanced-Warfare-E3-3.jpg"/>
          <p:cNvPicPr>
            <a:picLocks noChangeAspect="1" noChangeArrowheads="1"/>
          </p:cNvPicPr>
          <p:nvPr/>
        </p:nvPicPr>
        <p:blipFill>
          <a:blip r:embed="rId4" cstate="print"/>
          <a:srcRect/>
          <a:stretch>
            <a:fillRect/>
          </a:stretch>
        </p:blipFill>
        <p:spPr bwMode="auto">
          <a:xfrm>
            <a:off x="4572000" y="4143380"/>
            <a:ext cx="4423315" cy="2484000"/>
          </a:xfrm>
          <a:prstGeom prst="rect">
            <a:avLst/>
          </a:prstGeom>
          <a:noFill/>
        </p:spPr>
      </p:pic>
      <p:sp>
        <p:nvSpPr>
          <p:cNvPr id="8" name="ZoneTexte 7"/>
          <p:cNvSpPr txBox="1"/>
          <p:nvPr/>
        </p:nvSpPr>
        <p:spPr>
          <a:xfrm>
            <a:off x="3286116" y="428604"/>
            <a:ext cx="1857388" cy="523220"/>
          </a:xfrm>
          <a:prstGeom prst="rect">
            <a:avLst/>
          </a:prstGeom>
          <a:noFill/>
        </p:spPr>
        <p:txBody>
          <a:bodyPr wrap="square" rtlCol="0">
            <a:spAutoFit/>
          </a:bodyPr>
          <a:lstStyle/>
          <a:p>
            <a:r>
              <a:rPr lang="fr-FR" sz="2800" dirty="0" smtClean="0"/>
              <a:t>Call of </a:t>
            </a:r>
            <a:r>
              <a:rPr lang="fr-FR" sz="2800" dirty="0" err="1" smtClean="0"/>
              <a:t>Duty</a:t>
            </a:r>
            <a:endParaRPr lang="fr-FR" sz="2800" dirty="0"/>
          </a:p>
        </p:txBody>
      </p:sp>
      <p:sp>
        <p:nvSpPr>
          <p:cNvPr id="9" name="ZoneTexte 8"/>
          <p:cNvSpPr txBox="1"/>
          <p:nvPr/>
        </p:nvSpPr>
        <p:spPr>
          <a:xfrm>
            <a:off x="5214942" y="1500174"/>
            <a:ext cx="3286148" cy="2554545"/>
          </a:xfrm>
          <a:prstGeom prst="rect">
            <a:avLst/>
          </a:prstGeom>
          <a:noFill/>
        </p:spPr>
        <p:txBody>
          <a:bodyPr wrap="square" rtlCol="0">
            <a:spAutoFit/>
          </a:bodyPr>
          <a:lstStyle/>
          <a:p>
            <a:r>
              <a:rPr lang="fr-FR" sz="2000" dirty="0" smtClean="0"/>
              <a:t>Call of </a:t>
            </a:r>
            <a:r>
              <a:rPr lang="fr-FR" sz="2000" dirty="0" err="1" smtClean="0"/>
              <a:t>Duty</a:t>
            </a:r>
            <a:r>
              <a:rPr lang="fr-FR" sz="2000" dirty="0" smtClean="0"/>
              <a:t> Advanced </a:t>
            </a:r>
            <a:r>
              <a:rPr lang="fr-FR" sz="2000" dirty="0" err="1" smtClean="0"/>
              <a:t>Warfare</a:t>
            </a:r>
            <a:r>
              <a:rPr lang="fr-FR" sz="2000" dirty="0" smtClean="0"/>
              <a:t> :</a:t>
            </a:r>
          </a:p>
          <a:p>
            <a:r>
              <a:rPr lang="fr-FR" sz="2000" dirty="0" smtClean="0"/>
              <a:t>EN 2054 , Jack Mitchell , engagé chez les marines , et envoyé avec tout contingent en Corée du Sud.</a:t>
            </a:r>
          </a:p>
          <a:p>
            <a:r>
              <a:rPr lang="fr-FR" sz="2000" dirty="0" smtClean="0"/>
              <a:t>Suite à une attaque  de la Corée du Nord.</a:t>
            </a:r>
            <a:endParaRPr lang="fr-FR" sz="2000" dirty="0"/>
          </a:p>
        </p:txBody>
      </p:sp>
      <p:pic>
        <p:nvPicPr>
          <p:cNvPr id="10" name="21627.mp3">
            <a:hlinkClick r:id="" action="ppaction://media"/>
          </p:cNvPr>
          <p:cNvPicPr>
            <a:picLocks noRot="1" noChangeAspect="1"/>
          </p:cNvPicPr>
          <p:nvPr>
            <a:audioFile r:link="rId1"/>
          </p:nvPr>
        </p:nvPicPr>
        <p:blipFill>
          <a:blip r:embed="rId5"/>
          <a:stretch>
            <a:fillRect/>
          </a:stretch>
        </p:blipFill>
        <p:spPr>
          <a:xfrm>
            <a:off x="-152400" y="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7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190</Words>
  <Application>Microsoft Office PowerPoint</Application>
  <PresentationFormat>Affichage à l'écran (4:3)</PresentationFormat>
  <Paragraphs>13</Paragraphs>
  <Slides>4</Slides>
  <Notes>0</Notes>
  <HiddenSlides>0</HiddenSlides>
  <MMClips>3</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Les jeux vidéos historiques</vt:lpstr>
      <vt:lpstr>Diapositive 2</vt:lpstr>
      <vt:lpstr>Diapositive 3</vt:lpstr>
      <vt:lpstr>Diapositive 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LANGLINAY</dc:creator>
  <cp:lastModifiedBy>LANGLINAY</cp:lastModifiedBy>
  <cp:revision>17</cp:revision>
  <dcterms:created xsi:type="dcterms:W3CDTF">2014-11-17T11:46:46Z</dcterms:created>
  <dcterms:modified xsi:type="dcterms:W3CDTF">2014-12-08T12:14:08Z</dcterms:modified>
</cp:coreProperties>
</file>