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48D87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61FA3-F44D-43D0-9526-DC101C298310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41794-B075-4104-AC82-F1B2E88006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41794-B075-4104-AC82-F1B2E8800672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1AFC-2DCD-4D9F-849B-9F5E30352B7B}" type="datetimeFigureOut">
              <a:rPr lang="fr-FR" smtClean="0"/>
              <a:pPr/>
              <a:t>08/12/2014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ADE-4AB8-4DCB-AAC3-05D9DCDDD8C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1AFC-2DCD-4D9F-849B-9F5E30352B7B}" type="datetimeFigureOut">
              <a:rPr lang="fr-FR" smtClean="0"/>
              <a:pPr/>
              <a:t>08/12/2014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ADE-4AB8-4DCB-AAC3-05D9DCDDD8C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1AFC-2DCD-4D9F-849B-9F5E30352B7B}" type="datetimeFigureOut">
              <a:rPr lang="fr-FR" smtClean="0"/>
              <a:pPr/>
              <a:t>08/12/2014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ADE-4AB8-4DCB-AAC3-05D9DCDDD8C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1AFC-2DCD-4D9F-849B-9F5E30352B7B}" type="datetimeFigureOut">
              <a:rPr lang="fr-FR" smtClean="0"/>
              <a:pPr/>
              <a:t>08/12/2014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ADE-4AB8-4DCB-AAC3-05D9DCDDD8C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1AFC-2DCD-4D9F-849B-9F5E30352B7B}" type="datetimeFigureOut">
              <a:rPr lang="fr-FR" smtClean="0"/>
              <a:pPr/>
              <a:t>08/12/2014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ADE-4AB8-4DCB-AAC3-05D9DCDDD8C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1AFC-2DCD-4D9F-849B-9F5E30352B7B}" type="datetimeFigureOut">
              <a:rPr lang="fr-FR" smtClean="0"/>
              <a:pPr/>
              <a:t>08/12/2014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ADE-4AB8-4DCB-AAC3-05D9DCDDD8C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1AFC-2DCD-4D9F-849B-9F5E30352B7B}" type="datetimeFigureOut">
              <a:rPr lang="fr-FR" smtClean="0"/>
              <a:pPr/>
              <a:t>08/12/2014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ADE-4AB8-4DCB-AAC3-05D9DCDDD8C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1AFC-2DCD-4D9F-849B-9F5E30352B7B}" type="datetimeFigureOut">
              <a:rPr lang="fr-FR" smtClean="0"/>
              <a:pPr/>
              <a:t>08/12/2014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ADE-4AB8-4DCB-AAC3-05D9DCDDD8C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1AFC-2DCD-4D9F-849B-9F5E30352B7B}" type="datetimeFigureOut">
              <a:rPr lang="fr-FR" smtClean="0"/>
              <a:pPr/>
              <a:t>08/12/2014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ADE-4AB8-4DCB-AAC3-05D9DCDDD8C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1AFC-2DCD-4D9F-849B-9F5E30352B7B}" type="datetimeFigureOut">
              <a:rPr lang="fr-FR" smtClean="0"/>
              <a:pPr/>
              <a:t>08/12/2014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14ADE-4AB8-4DCB-AAC3-05D9DCDDD8CD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61AFC-2DCD-4D9F-849B-9F5E30352B7B}" type="datetimeFigureOut">
              <a:rPr lang="fr-FR" smtClean="0"/>
              <a:pPr/>
              <a:t>08/12/2014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5F14ADE-4AB8-4DCB-AAC3-05D9DCDDD8CD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961AFC-2DCD-4D9F-849B-9F5E30352B7B}" type="datetimeFigureOut">
              <a:rPr lang="fr-FR" smtClean="0"/>
              <a:pPr/>
              <a:t>08/12/2014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F14ADE-4AB8-4DCB-AAC3-05D9DCDDD8CD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2143116"/>
            <a:ext cx="8501122" cy="727071"/>
          </a:xfrm>
          <a:ln w="76200">
            <a:solidFill>
              <a:srgbClr val="00B050"/>
            </a:solidFill>
          </a:ln>
        </p:spPr>
        <p:txBody>
          <a:bodyPr>
            <a:noAutofit/>
          </a:bodyPr>
          <a:lstStyle/>
          <a:p>
            <a:pPr algn="ctr"/>
            <a:r>
              <a:rPr lang="fr-FR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Les Grecs</a:t>
            </a:r>
            <a:endParaRPr lang="fr-FR" i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4000" b="1" i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Travail de Thomas Rolland et de Mohamed Mahamoud</a:t>
            </a:r>
          </a:p>
        </p:txBody>
      </p:sp>
    </p:spTree>
  </p:cSld>
  <p:clrMapOvr>
    <a:masterClrMapping/>
  </p:clrMapOvr>
  <p:transition spd="slow" advTm="5000">
    <p:newsflash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Autofit/>
          </a:bodyPr>
          <a:lstStyle/>
          <a:p>
            <a:pPr algn="ctr"/>
            <a:r>
              <a:rPr lang="fr-FR" sz="5400" b="1" i="1" u="sng" dirty="0" smtClean="0">
                <a:solidFill>
                  <a:srgbClr val="00B0F0"/>
                </a:solidFill>
              </a:rPr>
              <a:t>M</a:t>
            </a:r>
            <a:r>
              <a:rPr lang="fr-FR" sz="54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onnaie Grecque</a:t>
            </a:r>
            <a:r>
              <a:rPr lang="fr-FR" sz="5400" b="1" i="1" u="sng" dirty="0" smtClean="0">
                <a:solidFill>
                  <a:srgbClr val="00B0F0"/>
                </a:solidFill>
              </a:rPr>
              <a:t> </a:t>
            </a:r>
            <a:endParaRPr lang="fr-FR" sz="5400" b="1" i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/>
          </a:bodyPr>
          <a:lstStyle/>
          <a:p>
            <a:pPr algn="ctr"/>
            <a:r>
              <a:rPr lang="fr-FR" sz="48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Drachmes</a:t>
            </a:r>
            <a:endParaRPr lang="fr-FR" sz="4800" b="1" i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 4" descr="monnaie greque5drachm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1571612"/>
            <a:ext cx="8858312" cy="5143536"/>
          </a:xfrm>
          <a:prstGeom prst="rect">
            <a:avLst/>
          </a:prstGeom>
        </p:spPr>
      </p:pic>
    </p:spTree>
  </p:cSld>
  <p:clrMapOvr>
    <a:masterClrMapping/>
  </p:clrMapOvr>
  <p:transition spd="slow" advTm="5000">
    <p:newsflash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Autofit/>
          </a:bodyPr>
          <a:lstStyle/>
          <a:p>
            <a:pPr algn="ctr"/>
            <a:r>
              <a:rPr lang="fr-FR" sz="54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Monuments Grecs</a:t>
            </a:r>
            <a:endParaRPr lang="fr-FR" sz="54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pPr algn="ctr"/>
            <a:r>
              <a:rPr lang="fr-FR" sz="48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Parthenon</a:t>
            </a:r>
            <a:endParaRPr lang="fr-FR" sz="4800" b="1" i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 5" descr="Parthenon-1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1714488"/>
            <a:ext cx="8858312" cy="5000660"/>
          </a:xfrm>
          <a:prstGeom prst="rect">
            <a:avLst/>
          </a:prstGeom>
        </p:spPr>
      </p:pic>
    </p:spTree>
  </p:cSld>
  <p:clrMapOvr>
    <a:masterClrMapping/>
  </p:clrMapOvr>
  <p:transition spd="slow" advTm="5000">
    <p:newsflash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Autofit/>
          </a:bodyPr>
          <a:lstStyle/>
          <a:p>
            <a:pPr algn="ctr"/>
            <a:r>
              <a:rPr lang="fr-FR" sz="54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Monuments Grecs</a:t>
            </a:r>
            <a:endParaRPr lang="fr-FR" sz="54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 algn="ctr"/>
            <a:r>
              <a:rPr lang="fr-FR" sz="48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Théâtre </a:t>
            </a:r>
            <a:endParaRPr lang="fr-FR" sz="4800" b="1" i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 5" descr="monuments-grecs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1857364"/>
            <a:ext cx="8786874" cy="4857784"/>
          </a:xfrm>
          <a:prstGeom prst="rect">
            <a:avLst/>
          </a:prstGeom>
        </p:spPr>
      </p:pic>
    </p:spTree>
  </p:cSld>
  <p:clrMapOvr>
    <a:masterClrMapping/>
  </p:clrMapOvr>
  <p:transition spd="slow" advTm="5000">
    <p:newsflash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Autofit/>
          </a:bodyPr>
          <a:lstStyle/>
          <a:p>
            <a:pPr algn="ctr"/>
            <a:r>
              <a:rPr lang="fr-FR" sz="54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Monuments Grecs </a:t>
            </a:r>
            <a:endParaRPr lang="fr-FR" sz="54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pPr algn="ctr"/>
            <a:r>
              <a:rPr lang="fr-FR" sz="48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Vestiges Grecs</a:t>
            </a:r>
            <a:endParaRPr lang="fr-FR" sz="4800" b="1" i="1" u="sng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 5" descr="monuments-grecs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44" y="1643050"/>
            <a:ext cx="8858312" cy="5072098"/>
          </a:xfrm>
          <a:prstGeom prst="rect">
            <a:avLst/>
          </a:prstGeom>
        </p:spPr>
      </p:pic>
    </p:spTree>
  </p:cSld>
  <p:clrMapOvr>
    <a:masterClrMapping/>
  </p:clrMapOvr>
  <p:transition spd="slow" advTm="5000">
    <p:newsflash/>
    <p:sndAc>
      <p:stSnd>
        <p:snd r:embed="rId3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10310"/>
          </a:xfrm>
        </p:spPr>
        <p:txBody>
          <a:bodyPr>
            <a:normAutofit/>
          </a:bodyPr>
          <a:lstStyle/>
          <a:p>
            <a:pPr algn="ctr"/>
            <a:r>
              <a:rPr lang="fr-FR" sz="6000" b="1" i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C0099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Fin du diaporama les Grecs de Thomas et Mohamed.</a:t>
            </a:r>
            <a:endParaRPr lang="fr-FR" sz="6000" b="1" i="1" u="sng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C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6000">
    <p:newsflash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i="1" u="sng" dirty="0" smtClean="0"/>
              <a:t>Les dieux Grecs (1</a:t>
            </a:r>
            <a:r>
              <a:rPr lang="fr-FR" i="1" u="sng" baseline="30000" dirty="0" smtClean="0"/>
              <a:t>er</a:t>
            </a:r>
            <a:r>
              <a:rPr lang="fr-FR" i="1" u="sng" dirty="0" smtClean="0"/>
              <a:t>)</a:t>
            </a:r>
            <a:endParaRPr lang="fr-FR" i="1" u="sng" dirty="0"/>
          </a:p>
        </p:txBody>
      </p:sp>
      <p:sp>
        <p:nvSpPr>
          <p:cNvPr id="5" name="Sous-titre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u="sng" dirty="0" smtClean="0">
                <a:solidFill>
                  <a:srgbClr val="7030A0"/>
                </a:solidFill>
              </a:rPr>
              <a:t>Hermès</a:t>
            </a:r>
            <a:endParaRPr lang="fr-FR" sz="4800" u="sng" dirty="0">
              <a:solidFill>
                <a:srgbClr val="7030A0"/>
              </a:solidFill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u="sng" dirty="0" smtClean="0">
                <a:solidFill>
                  <a:srgbClr val="7030A0"/>
                </a:solidFill>
              </a:rPr>
              <a:t>Apollon</a:t>
            </a:r>
            <a:endParaRPr lang="fr-FR" sz="4800" u="sng" dirty="0">
              <a:solidFill>
                <a:srgbClr val="7030A0"/>
              </a:solidFill>
            </a:endParaRPr>
          </a:p>
        </p:txBody>
      </p:sp>
      <p:pic>
        <p:nvPicPr>
          <p:cNvPr id="6" name="Image 5" descr="250px-Hermes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3214686"/>
            <a:ext cx="3571900" cy="3429024"/>
          </a:xfrm>
          <a:prstGeom prst="rect">
            <a:avLst/>
          </a:prstGeom>
        </p:spPr>
      </p:pic>
      <p:pic>
        <p:nvPicPr>
          <p:cNvPr id="11" name="Image 10" descr="1450_apollon[1]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4" y="2714620"/>
            <a:ext cx="2960686" cy="3929090"/>
          </a:xfrm>
          <a:prstGeom prst="rect">
            <a:avLst/>
          </a:prstGeom>
        </p:spPr>
      </p:pic>
    </p:spTree>
  </p:cSld>
  <p:clrMapOvr>
    <a:masterClrMapping/>
  </p:clrMapOvr>
  <p:transition spd="slow" advTm="5000">
    <p:newsflash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4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Dieux Grecs    (2 ème) </a:t>
            </a:r>
            <a:endParaRPr lang="fr-FR" sz="54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sz="4800" u="sng" dirty="0" smtClean="0">
                <a:solidFill>
                  <a:srgbClr val="7030A0"/>
                </a:solidFill>
              </a:rPr>
              <a:t>Athéna</a:t>
            </a:r>
            <a:endParaRPr lang="fr-FR" sz="4800" u="sng" dirty="0">
              <a:solidFill>
                <a:srgbClr val="7030A0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u="sng" dirty="0" smtClean="0">
                <a:solidFill>
                  <a:srgbClr val="7030A0"/>
                </a:solidFill>
              </a:rPr>
              <a:t>Cerbere et Hadès</a:t>
            </a:r>
            <a:endParaRPr lang="fr-FR" sz="3600" u="sng" dirty="0">
              <a:solidFill>
                <a:srgbClr val="7030A0"/>
              </a:solidFill>
            </a:endParaRPr>
          </a:p>
        </p:txBody>
      </p:sp>
      <p:pic>
        <p:nvPicPr>
          <p:cNvPr id="6" name="Image 5" descr="athena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2786058"/>
            <a:ext cx="2928958" cy="3857652"/>
          </a:xfrm>
          <a:prstGeom prst="rect">
            <a:avLst/>
          </a:prstGeom>
        </p:spPr>
      </p:pic>
      <p:pic>
        <p:nvPicPr>
          <p:cNvPr id="7" name="Image 6" descr="hades_et_cerbere_Vig[1]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4942" y="2643181"/>
            <a:ext cx="3429024" cy="4083314"/>
          </a:xfrm>
          <a:prstGeom prst="rect">
            <a:avLst/>
          </a:prstGeom>
        </p:spPr>
      </p:pic>
    </p:spTree>
  </p:cSld>
  <p:clrMapOvr>
    <a:masterClrMapping/>
  </p:clrMapOvr>
  <p:transition spd="slow" advTm="5000">
    <p:newsflash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4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Dieux Grès    (3 ème)</a:t>
            </a:r>
            <a:endParaRPr lang="fr-FR" sz="54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sz="4800" u="sng" dirty="0" smtClean="0">
                <a:solidFill>
                  <a:srgbClr val="7030A0"/>
                </a:solidFill>
              </a:rPr>
              <a:t>Poséidon</a:t>
            </a:r>
            <a:endParaRPr lang="fr-FR" sz="4800" u="sng" dirty="0">
              <a:solidFill>
                <a:srgbClr val="7030A0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sz="4800" u="sng" dirty="0" smtClean="0">
                <a:solidFill>
                  <a:srgbClr val="7030A0"/>
                </a:solidFill>
              </a:rPr>
              <a:t>Zeus</a:t>
            </a:r>
            <a:endParaRPr lang="fr-FR" sz="4800" u="sng" dirty="0">
              <a:solidFill>
                <a:srgbClr val="7030A0"/>
              </a:solidFill>
            </a:endParaRPr>
          </a:p>
        </p:txBody>
      </p:sp>
      <p:pic>
        <p:nvPicPr>
          <p:cNvPr id="5" name="Image 4" descr="poseidon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786058"/>
            <a:ext cx="3714776" cy="3857652"/>
          </a:xfrm>
          <a:prstGeom prst="rect">
            <a:avLst/>
          </a:prstGeom>
        </p:spPr>
      </p:pic>
      <p:pic>
        <p:nvPicPr>
          <p:cNvPr id="6" name="Image 5" descr="zeus[1]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562" y="2786058"/>
            <a:ext cx="4429156" cy="3857652"/>
          </a:xfrm>
          <a:prstGeom prst="rect">
            <a:avLst/>
          </a:prstGeom>
        </p:spPr>
      </p:pic>
    </p:spTree>
  </p:cSld>
  <p:clrMapOvr>
    <a:masterClrMapping/>
  </p:clrMapOvr>
  <p:transition spd="slow" advTm="5000">
    <p:newsflash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pPr algn="ctr"/>
            <a:r>
              <a:rPr lang="fr-FR" sz="5400" b="1" i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Ecritures Grecques</a:t>
            </a:r>
            <a:endParaRPr lang="fr-FR" sz="5400" b="1" i="1" u="sng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1"/>
          </p:nvPr>
        </p:nvSpPr>
        <p:spPr>
          <a:xfrm>
            <a:off x="457200" y="785794"/>
            <a:ext cx="4038600" cy="5569131"/>
          </a:xfrm>
        </p:spPr>
        <p:txBody>
          <a:bodyPr>
            <a:normAutofit/>
          </a:bodyPr>
          <a:lstStyle/>
          <a:p>
            <a:r>
              <a:rPr lang="fr-FR" sz="4800" u="sng" dirty="0" smtClean="0">
                <a:solidFill>
                  <a:srgbClr val="7030A0"/>
                </a:solidFill>
              </a:rPr>
              <a:t>Texte Grec</a:t>
            </a:r>
            <a:endParaRPr lang="fr-FR" sz="4800" u="sng" dirty="0">
              <a:solidFill>
                <a:srgbClr val="7030A0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xfrm>
            <a:off x="4648200" y="785794"/>
            <a:ext cx="4038600" cy="5569131"/>
          </a:xfrm>
        </p:spPr>
        <p:txBody>
          <a:bodyPr>
            <a:normAutofit/>
          </a:bodyPr>
          <a:lstStyle/>
          <a:p>
            <a:r>
              <a:rPr lang="fr-FR" sz="4400" u="sng" dirty="0" smtClean="0">
                <a:solidFill>
                  <a:srgbClr val="7030A0"/>
                </a:solidFill>
              </a:rPr>
              <a:t>Alphabet Grec</a:t>
            </a:r>
            <a:endParaRPr lang="fr-FR" sz="4400" u="sng" dirty="0">
              <a:solidFill>
                <a:srgbClr val="7030A0"/>
              </a:solidFill>
            </a:endParaRPr>
          </a:p>
        </p:txBody>
      </p:sp>
      <p:pic>
        <p:nvPicPr>
          <p:cNvPr id="8" name="Image 7" descr="ecriture grequ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1571612"/>
            <a:ext cx="4357686" cy="5286388"/>
          </a:xfrm>
          <a:prstGeom prst="rect">
            <a:avLst/>
          </a:prstGeom>
        </p:spPr>
      </p:pic>
      <p:pic>
        <p:nvPicPr>
          <p:cNvPr id="1026" name="Picture 2" descr="http://www.daskoo.org/upload/images/ecriture-grecqu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1571612"/>
            <a:ext cx="4286280" cy="5286388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5000">
    <p:newsflash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pPr algn="ctr"/>
            <a:r>
              <a:rPr lang="fr-FR" sz="5400" b="1" i="1" u="sng" dirty="0" smtClean="0">
                <a:solidFill>
                  <a:srgbClr val="00B0F0"/>
                </a:solidFill>
              </a:rPr>
              <a:t>Monnaie Grecque</a:t>
            </a:r>
            <a:endParaRPr lang="fr-FR" sz="5400" b="1" i="1" u="sng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000108"/>
            <a:ext cx="8472518" cy="5354817"/>
          </a:xfrm>
        </p:spPr>
        <p:txBody>
          <a:bodyPr>
            <a:normAutofit/>
          </a:bodyPr>
          <a:lstStyle/>
          <a:p>
            <a:pPr algn="ctr"/>
            <a:r>
              <a:rPr lang="fr-FR" sz="4800" u="sng" dirty="0" smtClean="0">
                <a:solidFill>
                  <a:srgbClr val="7030A0"/>
                </a:solidFill>
              </a:rPr>
              <a:t>2Drachmes</a:t>
            </a:r>
            <a:endParaRPr lang="fr-FR" sz="4800" u="sng" dirty="0">
              <a:solidFill>
                <a:srgbClr val="7030A0"/>
              </a:solidFill>
            </a:endParaRPr>
          </a:p>
        </p:txBody>
      </p:sp>
      <p:pic>
        <p:nvPicPr>
          <p:cNvPr id="7" name="Image 6" descr="monnaie greque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1785926"/>
            <a:ext cx="8858312" cy="4857784"/>
          </a:xfrm>
          <a:prstGeom prst="rect">
            <a:avLst/>
          </a:prstGeom>
        </p:spPr>
      </p:pic>
    </p:spTree>
  </p:cSld>
  <p:clrMapOvr>
    <a:masterClrMapping/>
  </p:clrMapOvr>
  <p:transition spd="slow" advTm="5000">
    <p:newsflash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pPr algn="ctr"/>
            <a:r>
              <a:rPr lang="fr-FR" sz="5400" b="1" i="1" u="sng" dirty="0" smtClean="0">
                <a:solidFill>
                  <a:srgbClr val="00B0F0"/>
                </a:solidFill>
              </a:rPr>
              <a:t>Monnaie Grecque</a:t>
            </a:r>
            <a:endParaRPr lang="fr-FR" sz="5400" b="1" i="1" u="sng" dirty="0">
              <a:solidFill>
                <a:srgbClr val="00B0F0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 algn="ctr"/>
            <a:r>
              <a:rPr lang="fr-FR" sz="4800" u="sng" dirty="0" smtClean="0">
                <a:solidFill>
                  <a:srgbClr val="7030A0"/>
                </a:solidFill>
              </a:rPr>
              <a:t>5 Drachmes</a:t>
            </a:r>
            <a:endParaRPr lang="fr-FR" sz="4800" u="sng" dirty="0">
              <a:solidFill>
                <a:srgbClr val="7030A0"/>
              </a:solidFill>
            </a:endParaRPr>
          </a:p>
        </p:txBody>
      </p:sp>
      <p:pic>
        <p:nvPicPr>
          <p:cNvPr id="6" name="Image 5" descr="monnaie greque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1785927"/>
            <a:ext cx="8715435" cy="4929222"/>
          </a:xfrm>
          <a:prstGeom prst="rect">
            <a:avLst/>
          </a:prstGeom>
        </p:spPr>
      </p:pic>
    </p:spTree>
  </p:cSld>
  <p:clrMapOvr>
    <a:masterClrMapping/>
  </p:clrMapOvr>
  <p:transition spd="slow" advTm="5000">
    <p:newsflash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pPr algn="ctr"/>
            <a:r>
              <a:rPr lang="fr-FR" sz="5400" b="1" i="1" u="sng" dirty="0" smtClean="0">
                <a:solidFill>
                  <a:srgbClr val="00B0F0"/>
                </a:solidFill>
              </a:rPr>
              <a:t>Monnaie Grecque</a:t>
            </a:r>
            <a:endParaRPr lang="fr-FR" sz="5400" b="1" i="1" u="sng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pPr algn="ctr"/>
            <a:r>
              <a:rPr lang="fr-FR" sz="4800" u="sng" dirty="0" smtClean="0">
                <a:solidFill>
                  <a:srgbClr val="7030A0"/>
                </a:solidFill>
              </a:rPr>
              <a:t>10 Drachmes</a:t>
            </a:r>
            <a:endParaRPr lang="fr-FR" sz="4800" u="sng" dirty="0">
              <a:solidFill>
                <a:srgbClr val="7030A0"/>
              </a:solidFill>
            </a:endParaRPr>
          </a:p>
        </p:txBody>
      </p:sp>
      <p:pic>
        <p:nvPicPr>
          <p:cNvPr id="4" name="Image 3" descr="monnaie greque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1785926"/>
            <a:ext cx="8858312" cy="4929222"/>
          </a:xfrm>
          <a:prstGeom prst="rect">
            <a:avLst/>
          </a:prstGeom>
        </p:spPr>
      </p:pic>
    </p:spTree>
  </p:cSld>
  <p:clrMapOvr>
    <a:masterClrMapping/>
  </p:clrMapOvr>
  <p:transition spd="slow" advTm="5000">
    <p:newsflash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Autofit/>
          </a:bodyPr>
          <a:lstStyle/>
          <a:p>
            <a:pPr algn="ctr"/>
            <a:r>
              <a:rPr lang="fr-FR" sz="5400" b="1" i="1" u="sng" dirty="0" smtClean="0">
                <a:solidFill>
                  <a:srgbClr val="00B0F0"/>
                </a:solidFill>
              </a:rPr>
              <a:t>Monnaie Grecque</a:t>
            </a:r>
            <a:endParaRPr lang="fr-FR" sz="5400" b="1" i="1" u="sng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/>
          </a:bodyPr>
          <a:lstStyle/>
          <a:p>
            <a:pPr algn="ctr"/>
            <a:r>
              <a:rPr lang="fr-FR" sz="4800" u="sng" dirty="0" smtClean="0">
                <a:solidFill>
                  <a:srgbClr val="7030A0"/>
                </a:solidFill>
              </a:rPr>
              <a:t>20 Drachmes</a:t>
            </a:r>
            <a:endParaRPr lang="fr-FR" sz="4800" u="sng" dirty="0">
              <a:solidFill>
                <a:srgbClr val="7030A0"/>
              </a:solidFill>
            </a:endParaRPr>
          </a:p>
        </p:txBody>
      </p:sp>
      <p:pic>
        <p:nvPicPr>
          <p:cNvPr id="4" name="Image 3" descr="monnaie grequ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1643050"/>
            <a:ext cx="8715436" cy="4857783"/>
          </a:xfrm>
          <a:prstGeom prst="rect">
            <a:avLst/>
          </a:prstGeom>
        </p:spPr>
      </p:pic>
    </p:spTree>
  </p:cSld>
  <p:clrMapOvr>
    <a:masterClrMapping/>
  </p:clrMapOvr>
  <p:transition spd="slow" advTm="5000">
    <p:newsflash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</TotalTime>
  <Words>85</Words>
  <Application>Microsoft Office PowerPoint</Application>
  <PresentationFormat>Affichage à l'écran (4:3)</PresentationFormat>
  <Paragraphs>32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Débit</vt:lpstr>
      <vt:lpstr>Les Grecs</vt:lpstr>
      <vt:lpstr>Les dieux Grecs (1er)</vt:lpstr>
      <vt:lpstr>Les Dieux Grecs    (2 ème) </vt:lpstr>
      <vt:lpstr>Les Dieux Grès    (3 ème)</vt:lpstr>
      <vt:lpstr>Ecritures Grecques</vt:lpstr>
      <vt:lpstr>Monnaie Grecque</vt:lpstr>
      <vt:lpstr>Monnaie Grecque</vt:lpstr>
      <vt:lpstr>Monnaie Grecque</vt:lpstr>
      <vt:lpstr>Monnaie Grecque</vt:lpstr>
      <vt:lpstr>Monnaie Grecque </vt:lpstr>
      <vt:lpstr>Monuments Grecs</vt:lpstr>
      <vt:lpstr>Monuments Grecs</vt:lpstr>
      <vt:lpstr>Monuments Grecs </vt:lpstr>
      <vt:lpstr>Diapositive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Grecs</dc:title>
  <dc:creator>ROLLANDT</dc:creator>
  <cp:lastModifiedBy>ROLLANDT</cp:lastModifiedBy>
  <cp:revision>29</cp:revision>
  <dcterms:created xsi:type="dcterms:W3CDTF">2014-10-13T10:45:19Z</dcterms:created>
  <dcterms:modified xsi:type="dcterms:W3CDTF">2014-12-08T12:07:56Z</dcterms:modified>
</cp:coreProperties>
</file>