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6" r:id="rId3"/>
    <p:sldId id="272" r:id="rId4"/>
    <p:sldId id="268" r:id="rId5"/>
    <p:sldId id="274" r:id="rId6"/>
    <p:sldId id="273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27/03/2021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1097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27/03/2021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3625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27/03/2021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4056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27/03/2021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1804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27/03/2021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9657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27/03/2021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1649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27/03/2021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4483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27/03/2021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4081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27/03/2021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7461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27/03/2021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4602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27/03/2021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8827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BCE2E4-0102-4D5A-BF38-1CEAABED4A5B}" type="datetimeFigureOut">
              <a:rPr lang="fr-FR" smtClean="0"/>
              <a:pPr/>
              <a:t>27/03/2021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1036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179512" y="88320"/>
            <a:ext cx="7572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 smtClean="0"/>
              <a:t>Nom, Prénom, Classe :</a:t>
            </a:r>
            <a:r>
              <a:rPr lang="fr-FR" b="1" dirty="0" smtClean="0"/>
              <a:t>  </a:t>
            </a:r>
            <a:endParaRPr lang="fr-FR" b="1" dirty="0"/>
          </a:p>
        </p:txBody>
      </p:sp>
      <p:sp>
        <p:nvSpPr>
          <p:cNvPr id="3" name="ZoneTexte 2"/>
          <p:cNvSpPr txBox="1"/>
          <p:nvPr/>
        </p:nvSpPr>
        <p:spPr>
          <a:xfrm>
            <a:off x="539552" y="2004470"/>
            <a:ext cx="828092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 Grands Projets Européens.</a:t>
            </a:r>
            <a:endParaRPr lang="fr-FR" sz="80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6516216" y="6165304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i="1" dirty="0" smtClean="0"/>
              <a:t>Géographie 3</a:t>
            </a:r>
            <a:r>
              <a:rPr lang="fr-FR" i="1" baseline="30000" dirty="0" smtClean="0"/>
              <a:t>ème</a:t>
            </a:r>
            <a:endParaRPr lang="fr-FR" i="1" dirty="0"/>
          </a:p>
        </p:txBody>
      </p:sp>
    </p:spTree>
    <p:extLst>
      <p:ext uri="{BB962C8B-B14F-4D97-AF65-F5344CB8AC3E}">
        <p14:creationId xmlns:p14="http://schemas.microsoft.com/office/powerpoint/2010/main" val="2138630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/>
            <a:r>
              <a:rPr lang="fr-FR" b="1" dirty="0"/>
              <a:t>1/ </a:t>
            </a:r>
            <a:r>
              <a:rPr lang="fr-FR" b="1" dirty="0"/>
              <a:t>Airbus </a:t>
            </a:r>
            <a:r>
              <a:rPr lang="fr-FR" b="1" dirty="0"/>
              <a:t> :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449130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/>
            <a:r>
              <a:rPr lang="fr-FR" b="1" dirty="0"/>
              <a:t>2/ </a:t>
            </a:r>
            <a:r>
              <a:rPr lang="fr-FR" b="1" dirty="0"/>
              <a:t>Ariane </a:t>
            </a:r>
            <a:r>
              <a:rPr lang="fr-FR" b="1" dirty="0" smtClean="0"/>
              <a:t>: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308538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/>
            <a:r>
              <a:rPr lang="fr-FR" b="1" dirty="0"/>
              <a:t>3/ </a:t>
            </a:r>
            <a:r>
              <a:rPr lang="fr-FR" b="1" dirty="0" smtClean="0"/>
              <a:t>L’ESA</a:t>
            </a:r>
            <a:r>
              <a:rPr lang="fr-FR" b="1" dirty="0"/>
              <a:t> :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761208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/>
            <a:r>
              <a:rPr lang="fr-FR" b="1" dirty="0" smtClean="0"/>
              <a:t>4/ </a:t>
            </a:r>
            <a:r>
              <a:rPr lang="fr-FR" b="1" dirty="0" smtClean="0"/>
              <a:t>La PAC</a:t>
            </a:r>
            <a:r>
              <a:rPr lang="fr-FR" b="1" dirty="0"/>
              <a:t> :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473972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/>
            <a:r>
              <a:rPr lang="fr-FR" b="1" dirty="0" smtClean="0"/>
              <a:t>5/ </a:t>
            </a:r>
            <a:r>
              <a:rPr lang="fr-FR" b="1" dirty="0" smtClean="0"/>
              <a:t>La Zone Euro et </a:t>
            </a:r>
            <a:r>
              <a:rPr lang="fr-FR" b="1" smtClean="0"/>
              <a:t>l’Espace Schengen</a:t>
            </a:r>
            <a:r>
              <a:rPr lang="fr-FR" b="1" dirty="0"/>
              <a:t> :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5246755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310</TotalTime>
  <Words>40</Words>
  <Application>Microsoft Office PowerPoint</Application>
  <PresentationFormat>Affichage à l'écran (4:3)</PresentationFormat>
  <Paragraphs>13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Sébastien BARTHE</dc:creator>
  <cp:lastModifiedBy>Sébastien BARTHE</cp:lastModifiedBy>
  <cp:revision>79</cp:revision>
  <dcterms:created xsi:type="dcterms:W3CDTF">2012-12-12T09:41:47Z</dcterms:created>
  <dcterms:modified xsi:type="dcterms:W3CDTF">2021-03-27T19:02:05Z</dcterms:modified>
</cp:coreProperties>
</file>