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9" r:id="rId4"/>
    <p:sldId id="277" r:id="rId5"/>
    <p:sldId id="274" r:id="rId6"/>
    <p:sldId id="28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10/11/2019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Nom, Prénom :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720" y="1196752"/>
            <a:ext cx="86056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Grandes Périodes de l’Histoire.</a:t>
            </a:r>
            <a:endParaRPr lang="fr-FR" sz="9600" b="1" i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EANA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136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1/ Comment s’appelle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la première période de l’Histoire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 ?</a:t>
            </a: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Réponse</a:t>
            </a:r>
            <a:endParaRPr lang="fr-FR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Comment s’appelle la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deuxième période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de l’Histoire ?</a:t>
            </a: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Réponse</a:t>
            </a:r>
            <a:endParaRPr lang="fr-FR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3/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Comment s’appelle la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troisième période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de l’Histoire ?</a:t>
            </a: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Réponse</a:t>
            </a:r>
            <a:endParaRPr lang="fr-FR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4/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Comment s’appelle la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quatrième période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de l’Histoire ?</a:t>
            </a: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Réponse</a:t>
            </a:r>
            <a:endParaRPr lang="fr-FR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5/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Comment s’appelle la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cinquième période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de l’Histoire ?</a:t>
            </a:r>
            <a:endParaRPr lang="fr-F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Réponse</a:t>
            </a:r>
            <a:endParaRPr lang="fr-FR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62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50</cp:revision>
  <dcterms:created xsi:type="dcterms:W3CDTF">2012-12-12T09:41:47Z</dcterms:created>
  <dcterms:modified xsi:type="dcterms:W3CDTF">2019-11-10T10:32:29Z</dcterms:modified>
</cp:coreProperties>
</file>