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9" r:id="rId4"/>
    <p:sldId id="277" r:id="rId5"/>
    <p:sldId id="274" r:id="rId6"/>
    <p:sldId id="28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10/11/2019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Nom, Prénom :</a:t>
            </a:r>
            <a:r>
              <a:rPr lang="fr-FR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fr-FR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85720" y="1196752"/>
            <a:ext cx="86056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Grandes Périodes de l’Histoire.</a:t>
            </a:r>
            <a:endParaRPr lang="fr-FR" sz="9600" b="1" i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/>
              <a:t>Histoire EANA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513655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50000"/>
                  </a:schemeClr>
                </a:solidFill>
              </a:rPr>
              <a:t>1/ Comment s’appelle </a:t>
            </a:r>
            <a:r>
              <a:rPr lang="fr-FR" b="1" dirty="0" smtClean="0">
                <a:solidFill>
                  <a:schemeClr val="tx2">
                    <a:lumMod val="50000"/>
                  </a:schemeClr>
                </a:solidFill>
              </a:rPr>
              <a:t>la première période de l’Histoire</a:t>
            </a:r>
            <a:r>
              <a:rPr lang="fr-FR" b="1" dirty="0" smtClean="0">
                <a:solidFill>
                  <a:schemeClr val="tx2">
                    <a:lumMod val="50000"/>
                  </a:schemeClr>
                </a:solidFill>
              </a:rPr>
              <a:t> ?</a:t>
            </a:r>
            <a:endParaRPr lang="fr-FR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Réponse</a:t>
            </a:r>
            <a:endParaRPr lang="fr-FR" i="1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0339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50000"/>
                  </a:schemeClr>
                </a:solidFill>
              </a:rPr>
              <a:t>2/ </a:t>
            </a:r>
            <a:r>
              <a:rPr lang="fr-FR" b="1" dirty="0">
                <a:solidFill>
                  <a:schemeClr val="tx2">
                    <a:lumMod val="50000"/>
                  </a:schemeClr>
                </a:solidFill>
              </a:rPr>
              <a:t>Comment s’appelle la </a:t>
            </a:r>
            <a:r>
              <a:rPr lang="fr-FR" b="1" dirty="0" smtClean="0">
                <a:solidFill>
                  <a:schemeClr val="tx2">
                    <a:lumMod val="50000"/>
                  </a:schemeClr>
                </a:solidFill>
              </a:rPr>
              <a:t>deuxième période </a:t>
            </a:r>
            <a:r>
              <a:rPr lang="fr-FR" b="1" dirty="0">
                <a:solidFill>
                  <a:schemeClr val="tx2">
                    <a:lumMod val="50000"/>
                  </a:schemeClr>
                </a:solidFill>
              </a:rPr>
              <a:t>de l’Histoire ?</a:t>
            </a:r>
            <a:endParaRPr lang="fr-FR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148064" y="1484784"/>
            <a:ext cx="36000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Réponse</a:t>
            </a:r>
            <a:endParaRPr lang="fr-FR" i="1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033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50000"/>
                  </a:schemeClr>
                </a:solidFill>
              </a:rPr>
              <a:t>3/ </a:t>
            </a:r>
            <a:r>
              <a:rPr lang="fr-FR" b="1" dirty="0">
                <a:solidFill>
                  <a:schemeClr val="tx2">
                    <a:lumMod val="50000"/>
                  </a:schemeClr>
                </a:solidFill>
              </a:rPr>
              <a:t>Comment s’appelle la </a:t>
            </a:r>
            <a:r>
              <a:rPr lang="fr-FR" b="1" dirty="0" smtClean="0">
                <a:solidFill>
                  <a:schemeClr val="tx2">
                    <a:lumMod val="50000"/>
                  </a:schemeClr>
                </a:solidFill>
              </a:rPr>
              <a:t>troisième période </a:t>
            </a:r>
            <a:r>
              <a:rPr lang="fr-FR" b="1" dirty="0">
                <a:solidFill>
                  <a:schemeClr val="tx2">
                    <a:lumMod val="50000"/>
                  </a:schemeClr>
                </a:solidFill>
              </a:rPr>
              <a:t>de l’Histoire ?</a:t>
            </a:r>
            <a:endParaRPr lang="fr-FR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148064" y="1484784"/>
            <a:ext cx="36000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Réponse</a:t>
            </a:r>
            <a:endParaRPr lang="fr-FR" i="1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0339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50000"/>
                  </a:schemeClr>
                </a:solidFill>
              </a:rPr>
              <a:t>4/ </a:t>
            </a:r>
            <a:r>
              <a:rPr lang="fr-FR" b="1" dirty="0">
                <a:solidFill>
                  <a:schemeClr val="tx2">
                    <a:lumMod val="50000"/>
                  </a:schemeClr>
                </a:solidFill>
              </a:rPr>
              <a:t>Comment s’appelle la </a:t>
            </a:r>
            <a:r>
              <a:rPr lang="fr-FR" b="1" dirty="0" smtClean="0">
                <a:solidFill>
                  <a:schemeClr val="tx2">
                    <a:lumMod val="50000"/>
                  </a:schemeClr>
                </a:solidFill>
              </a:rPr>
              <a:t>quatrième période </a:t>
            </a:r>
            <a:r>
              <a:rPr lang="fr-FR" b="1" dirty="0">
                <a:solidFill>
                  <a:schemeClr val="tx2">
                    <a:lumMod val="50000"/>
                  </a:schemeClr>
                </a:solidFill>
              </a:rPr>
              <a:t>de l’Histoire ?</a:t>
            </a:r>
            <a:endParaRPr lang="fr-FR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148064" y="1484784"/>
            <a:ext cx="36000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Réponse</a:t>
            </a:r>
            <a:endParaRPr lang="fr-FR" i="1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0416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50000"/>
                  </a:schemeClr>
                </a:solidFill>
              </a:rPr>
              <a:t>5/ </a:t>
            </a:r>
            <a:r>
              <a:rPr lang="fr-FR" b="1" dirty="0">
                <a:solidFill>
                  <a:schemeClr val="tx2">
                    <a:lumMod val="50000"/>
                  </a:schemeClr>
                </a:solidFill>
              </a:rPr>
              <a:t>Comment s’appelle la </a:t>
            </a:r>
            <a:r>
              <a:rPr lang="fr-FR" b="1" dirty="0" smtClean="0">
                <a:solidFill>
                  <a:schemeClr val="tx2">
                    <a:lumMod val="50000"/>
                  </a:schemeClr>
                </a:solidFill>
              </a:rPr>
              <a:t>cinquième période </a:t>
            </a:r>
            <a:r>
              <a:rPr lang="fr-FR" b="1" dirty="0">
                <a:solidFill>
                  <a:schemeClr val="tx2">
                    <a:lumMod val="50000"/>
                  </a:schemeClr>
                </a:solidFill>
              </a:rPr>
              <a:t>de l’Histoire ?</a:t>
            </a:r>
            <a:endParaRPr lang="fr-FR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148064" y="1484784"/>
            <a:ext cx="36000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Réponse</a:t>
            </a:r>
            <a:endParaRPr lang="fr-FR" i="1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04169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62</Words>
  <Application>Microsoft Office PowerPoint</Application>
  <PresentationFormat>Affichage à l'écran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50</cp:revision>
  <dcterms:created xsi:type="dcterms:W3CDTF">2012-12-12T09:41:47Z</dcterms:created>
  <dcterms:modified xsi:type="dcterms:W3CDTF">2019-11-10T10:32:29Z</dcterms:modified>
</cp:coreProperties>
</file>