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61" r:id="rId5"/>
    <p:sldId id="262" r:id="rId6"/>
    <p:sldId id="260"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54"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00CD3F-2CDF-4968-8AD9-CE0423415F68}" type="datetimeFigureOut">
              <a:rPr lang="fr-FR" smtClean="0"/>
              <a:t>08/12/2014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CCE6E5-64C4-44DB-8765-C15121511DD9}"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1CCE6E5-64C4-44DB-8765-C15121511DD9}" type="slidenum">
              <a:rPr lang="fr-FR" smtClean="0"/>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7BFF530B-B013-423F-9585-0F546097E12A}" type="datetimeFigureOut">
              <a:rPr lang="fr-FR" smtClean="0"/>
              <a:pPr/>
              <a:t>08/12/2014</a:t>
            </a:fld>
            <a:endParaRPr lang="fr-FR"/>
          </a:p>
        </p:txBody>
      </p:sp>
      <p:sp>
        <p:nvSpPr>
          <p:cNvPr id="17" name="Espace réservé du pied de page 16"/>
          <p:cNvSpPr>
            <a:spLocks noGrp="1"/>
          </p:cNvSpPr>
          <p:nvPr>
            <p:ph type="ftr" sz="quarter" idx="11"/>
          </p:nvPr>
        </p:nvSpPr>
        <p:spPr/>
        <p:txBody>
          <a:bodyPr/>
          <a:lstStyle>
            <a:extLst/>
          </a:lstStyle>
          <a:p>
            <a:endParaRPr lang="fr-FR"/>
          </a:p>
        </p:txBody>
      </p:sp>
      <p:sp>
        <p:nvSpPr>
          <p:cNvPr id="29" name="Espace réservé du numéro de diapositive 28"/>
          <p:cNvSpPr>
            <a:spLocks noGrp="1"/>
          </p:cNvSpPr>
          <p:nvPr>
            <p:ph type="sldNum" sz="quarter" idx="12"/>
          </p:nvPr>
        </p:nvSpPr>
        <p:spPr/>
        <p:txBody>
          <a:bodyPr/>
          <a:lstStyle>
            <a:extLst/>
          </a:lstStyle>
          <a:p>
            <a:fld id="{27DA9C23-8D85-4C5A-83B0-470EAA8F0623}" type="slidenum">
              <a:rPr lang="fr-FR" smtClean="0"/>
              <a:pPr/>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BFF530B-B013-423F-9585-0F546097E12A}" type="datetimeFigureOut">
              <a:rPr lang="fr-FR" smtClean="0"/>
              <a:pPr/>
              <a:t>08/12/2014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7DA9C23-8D85-4C5A-83B0-470EAA8F062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BFF530B-B013-423F-9585-0F546097E12A}" type="datetimeFigureOut">
              <a:rPr lang="fr-FR" smtClean="0"/>
              <a:pPr/>
              <a:t>08/12/2014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7DA9C23-8D85-4C5A-83B0-470EAA8F062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BFF530B-B013-423F-9585-0F546097E12A}" type="datetimeFigureOut">
              <a:rPr lang="fr-FR" smtClean="0"/>
              <a:pPr/>
              <a:t>08/12/2014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7DA9C23-8D85-4C5A-83B0-470EAA8F062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7BFF530B-B013-423F-9585-0F546097E12A}" type="datetimeFigureOut">
              <a:rPr lang="fr-FR" smtClean="0"/>
              <a:pPr/>
              <a:t>08/12/2014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7DA9C23-8D85-4C5A-83B0-470EAA8F0623}" type="slidenum">
              <a:rPr lang="fr-FR" smtClean="0"/>
              <a:pPr/>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BFF530B-B013-423F-9585-0F546097E12A}" type="datetimeFigureOut">
              <a:rPr lang="fr-FR" smtClean="0"/>
              <a:pPr/>
              <a:t>08/12/2014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7DA9C23-8D85-4C5A-83B0-470EAA8F062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7BFF530B-B013-423F-9585-0F546097E12A}" type="datetimeFigureOut">
              <a:rPr lang="fr-FR" smtClean="0"/>
              <a:pPr/>
              <a:t>08/12/2014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27DA9C23-8D85-4C5A-83B0-470EAA8F0623}" type="slidenum">
              <a:rPr lang="fr-FR" smtClean="0"/>
              <a:pPr/>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7BFF530B-B013-423F-9585-0F546097E12A}" type="datetimeFigureOut">
              <a:rPr lang="fr-FR" smtClean="0"/>
              <a:pPr/>
              <a:t>08/12/2014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27DA9C23-8D85-4C5A-83B0-470EAA8F062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7BFF530B-B013-423F-9585-0F546097E12A}" type="datetimeFigureOut">
              <a:rPr lang="fr-FR" smtClean="0"/>
              <a:pPr/>
              <a:t>08/12/2014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27DA9C23-8D85-4C5A-83B0-470EAA8F062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BFF530B-B013-423F-9585-0F546097E12A}" type="datetimeFigureOut">
              <a:rPr lang="fr-FR" smtClean="0"/>
              <a:pPr/>
              <a:t>08/12/2014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7DA9C23-8D85-4C5A-83B0-470EAA8F062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7BFF530B-B013-423F-9585-0F546097E12A}" type="datetimeFigureOut">
              <a:rPr lang="fr-FR" smtClean="0"/>
              <a:pPr/>
              <a:t>08/12/2014</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27DA9C23-8D85-4C5A-83B0-470EAA8F062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BFF530B-B013-423F-9585-0F546097E12A}" type="datetimeFigureOut">
              <a:rPr lang="fr-FR" smtClean="0"/>
              <a:pPr/>
              <a:t>08/12/2014</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7DA9C23-8D85-4C5A-83B0-470EAA8F0623}"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ushmm.org/wlc/fr/article.php?ModuleId=18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fr.wikipedia.org/wiki/Attaque_de_Pearl_Harbor" TargetMode="External"/><Relationship Id="rId3" Type="http://schemas.openxmlformats.org/officeDocument/2006/relationships/hyperlink" Target="http://fr.wikipedia.org/wiki/Invasion_japonaise_de_la_Mandchourie" TargetMode="External"/><Relationship Id="rId7" Type="http://schemas.openxmlformats.org/officeDocument/2006/relationships/hyperlink" Target="http://fr.wikipedia.org/wiki/Hirohito"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fr.wikipedia.org/wiki/Mandchoukouo" TargetMode="External"/><Relationship Id="rId5" Type="http://schemas.openxmlformats.org/officeDocument/2006/relationships/hyperlink" Target="http://fr.wikipedia.org/wiki/Indochine_fran%C3%A7aise" TargetMode="External"/><Relationship Id="rId4" Type="http://schemas.openxmlformats.org/officeDocument/2006/relationships/hyperlink" Target="http://fr.wikipedia.org/wiki/Guerre_sino-japonaise_%281937-1945%29"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fr.wikipedia.org/wiki/Alfred_Jodl" TargetMode="External"/><Relationship Id="rId13" Type="http://schemas.openxmlformats.org/officeDocument/2006/relationships/hyperlink" Target="http://fr.wikipedia.org/wiki/Hans-J%C3%BCrgen_Stumpff" TargetMode="External"/><Relationship Id="rId18" Type="http://schemas.openxmlformats.org/officeDocument/2006/relationships/hyperlink" Target="http://fr.wikipedia.org/wiki/8_mai" TargetMode="External"/><Relationship Id="rId3" Type="http://schemas.openxmlformats.org/officeDocument/2006/relationships/hyperlink" Target="http://fr.wikipedia.org/wiki/Troisi%C3%A8me_Reich" TargetMode="External"/><Relationship Id="rId7" Type="http://schemas.openxmlformats.org/officeDocument/2006/relationships/hyperlink" Target="http://fr.wikipedia.org/wiki/Reims" TargetMode="External"/><Relationship Id="rId12" Type="http://schemas.openxmlformats.org/officeDocument/2006/relationships/hyperlink" Target="http://fr.wikipedia.org/wiki/Hans-Georg_von_Friedeburg" TargetMode="External"/><Relationship Id="rId17" Type="http://schemas.openxmlformats.org/officeDocument/2006/relationships/hyperlink" Target="http://fr.wikipedia.org/wiki/Carl_A._Spaatz" TargetMode="External"/><Relationship Id="rId2" Type="http://schemas.openxmlformats.org/officeDocument/2006/relationships/image" Target="../media/image5.jpeg"/><Relationship Id="rId16" Type="http://schemas.openxmlformats.org/officeDocument/2006/relationships/hyperlink" Target="http://fr.wikipedia.org/wiki/Jean_de_Lattre_de_Tassigny" TargetMode="External"/><Relationship Id="rId20" Type="http://schemas.openxmlformats.org/officeDocument/2006/relationships/hyperlink" Target="http://fr.wikipedia.org/wiki/Ian_Kershaw" TargetMode="External"/><Relationship Id="rId1" Type="http://schemas.openxmlformats.org/officeDocument/2006/relationships/slideLayout" Target="../slideLayouts/slideLayout7.xml"/><Relationship Id="rId6" Type="http://schemas.openxmlformats.org/officeDocument/2006/relationships/hyperlink" Target="http://fr.wikipedia.org/wiki/1945" TargetMode="External"/><Relationship Id="rId11" Type="http://schemas.openxmlformats.org/officeDocument/2006/relationships/hyperlink" Target="http://fr.wikipedia.org/wiki/Wilhelm_Keitel" TargetMode="External"/><Relationship Id="rId5" Type="http://schemas.openxmlformats.org/officeDocument/2006/relationships/hyperlink" Target="http://fr.wikipedia.org/wiki/Mai_1945" TargetMode="External"/><Relationship Id="rId15" Type="http://schemas.openxmlformats.org/officeDocument/2006/relationships/hyperlink" Target="http://fr.wikipedia.org/wiki/Arthur_Tedder" TargetMode="External"/><Relationship Id="rId10" Type="http://schemas.openxmlformats.org/officeDocument/2006/relationships/hyperlink" Target="http://fr.wikipedia.org/wiki/Seconde_Guerre_mondiale" TargetMode="External"/><Relationship Id="rId19" Type="http://schemas.openxmlformats.org/officeDocument/2006/relationships/hyperlink" Target="http://fr.wikipedia.org/wiki/Aide:Qui" TargetMode="External"/><Relationship Id="rId4" Type="http://schemas.openxmlformats.org/officeDocument/2006/relationships/hyperlink" Target="http://fr.wikipedia.org/wiki/7_mai" TargetMode="External"/><Relationship Id="rId9" Type="http://schemas.openxmlformats.org/officeDocument/2006/relationships/hyperlink" Target="http://fr.wikipedia.org/wiki/Actes_de_capitulation_du_Troisi%C3%A8me_Reich" TargetMode="External"/><Relationship Id="rId14" Type="http://schemas.openxmlformats.org/officeDocument/2006/relationships/hyperlink" Target="http://fr.wikipedia.org/wiki/Gueorgui_Jouk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Seconde Guerre Mondiale</a:t>
            </a:r>
            <a:endParaRPr lang="fr-FR" dirty="0"/>
          </a:p>
        </p:txBody>
      </p:sp>
      <p:sp>
        <p:nvSpPr>
          <p:cNvPr id="3" name="Sous-titre 2"/>
          <p:cNvSpPr>
            <a:spLocks noGrp="1"/>
          </p:cNvSpPr>
          <p:nvPr>
            <p:ph type="subTitle" idx="1"/>
          </p:nvPr>
        </p:nvSpPr>
        <p:spPr/>
        <p:txBody>
          <a:bodyPr/>
          <a:lstStyle/>
          <a:p>
            <a:r>
              <a:rPr lang="fr-FR" dirty="0" smtClean="0"/>
              <a:t>1939-1945</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fr-FR" dirty="0"/>
              <a:t>La </a:t>
            </a:r>
            <a:r>
              <a:rPr lang="fr-FR" dirty="0" smtClean="0"/>
              <a:t>seconde </a:t>
            </a:r>
            <a:r>
              <a:rPr lang="fr-FR" dirty="0"/>
              <a:t>guerre mondial a commença le 1 septembre  1939 et se termina le 2 septembre 1945.Cette guerre opposa principalement deux camps (L’axe et les Alliés.) Dans le camp de l’Axe  les principaux pays étais  L’Allemagne l’Italie le Japon. Pendant la Second Guerre Mondial l’Axe inclut </a:t>
            </a:r>
            <a:r>
              <a:rPr lang="fr-FR" dirty="0" smtClean="0"/>
              <a:t>des </a:t>
            </a:r>
            <a:r>
              <a:rPr lang="fr-FR" dirty="0"/>
              <a:t>nouveaux </a:t>
            </a:r>
            <a:r>
              <a:rPr lang="fr-FR" dirty="0" err="1" smtClean="0"/>
              <a:t>allier,la</a:t>
            </a:r>
            <a:r>
              <a:rPr lang="fr-FR" dirty="0" smtClean="0"/>
              <a:t> </a:t>
            </a:r>
            <a:r>
              <a:rPr lang="fr-FR" dirty="0"/>
              <a:t>Slovaquie en 1940,la Roumanie(1940)  ,la Hongrie (1940) . La Bulgarie (1941)et encore de nombreux pays…Du coté des Alliés il y avait les Royaumes </a:t>
            </a:r>
            <a:r>
              <a:rPr lang="fr-FR" dirty="0" err="1" smtClean="0"/>
              <a:t>Unis,les</a:t>
            </a:r>
            <a:r>
              <a:rPr lang="fr-FR" dirty="0" smtClean="0"/>
              <a:t> </a:t>
            </a:r>
            <a:r>
              <a:rPr lang="fr-FR" dirty="0"/>
              <a:t>états Unis  </a:t>
            </a:r>
          </a:p>
          <a:p>
            <a:r>
              <a:rPr lang="fr-FR" dirty="0" smtClean="0"/>
              <a:t>Et la chine</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dolf Hitler, en 1937."/>
          <p:cNvPicPr>
            <a:picLocks noChangeAspect="1" noChangeArrowheads="1"/>
          </p:cNvPicPr>
          <p:nvPr/>
        </p:nvPicPr>
        <p:blipFill>
          <a:blip r:embed="rId2"/>
          <a:srcRect/>
          <a:stretch>
            <a:fillRect/>
          </a:stretch>
        </p:blipFill>
        <p:spPr bwMode="auto">
          <a:xfrm>
            <a:off x="0" y="0"/>
            <a:ext cx="4232889" cy="6695660"/>
          </a:xfrm>
          <a:prstGeom prst="rect">
            <a:avLst/>
          </a:prstGeom>
          <a:noFill/>
        </p:spPr>
      </p:pic>
      <p:sp>
        <p:nvSpPr>
          <p:cNvPr id="4" name="Sous-titre 3"/>
          <p:cNvSpPr>
            <a:spLocks noGrp="1"/>
          </p:cNvSpPr>
          <p:nvPr>
            <p:ph type="subTitle" idx="1"/>
          </p:nvPr>
        </p:nvSpPr>
        <p:spPr>
          <a:xfrm>
            <a:off x="4214810" y="1071546"/>
            <a:ext cx="4929190" cy="4567254"/>
          </a:xfrm>
        </p:spPr>
        <p:txBody>
          <a:bodyPr/>
          <a:lstStyle/>
          <a:p>
            <a:r>
              <a:rPr lang="fr-FR" dirty="0" smtClean="0">
                <a:solidFill>
                  <a:srgbClr val="FF0000"/>
                </a:solidFill>
              </a:rPr>
              <a:t>Adolf Hitler</a:t>
            </a:r>
          </a:p>
          <a:p>
            <a:r>
              <a:rPr lang="fr-FR" sz="1800" dirty="0" smtClean="0">
                <a:solidFill>
                  <a:schemeClr val="tx1"/>
                </a:solidFill>
              </a:rPr>
              <a:t>Adolf Hitler </a:t>
            </a:r>
            <a:r>
              <a:rPr lang="fr-FR" sz="1800" dirty="0" smtClean="0"/>
              <a:t>est </a:t>
            </a:r>
            <a:r>
              <a:rPr lang="fr-FR" sz="1800" dirty="0" smtClean="0">
                <a:solidFill>
                  <a:schemeClr val="tx1"/>
                </a:solidFill>
              </a:rPr>
              <a:t>né le 20 avril 1889.  </a:t>
            </a:r>
            <a:r>
              <a:rPr lang="fr-FR" sz="1800" dirty="0" smtClean="0"/>
              <a:t>M</a:t>
            </a:r>
            <a:r>
              <a:rPr lang="fr-FR" sz="1800" dirty="0" smtClean="0">
                <a:solidFill>
                  <a:schemeClr val="tx1"/>
                </a:solidFill>
              </a:rPr>
              <a:t>ort le 30 avril  1945 , est né en Autriche.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descr="http://histoire-geo-ec.ac-amiens.fr/sites/histoire-geo-ec.ac-amiens.fr/IMG/jpg/1_carte_europe_1939.jpg"/>
          <p:cNvSpPr>
            <a:spLocks noChangeAspect="1" noChangeArrowheads="1"/>
          </p:cNvSpPr>
          <p:nvPr/>
        </p:nvSpPr>
        <p:spPr bwMode="auto">
          <a:xfrm>
            <a:off x="63500" y="-136525"/>
            <a:ext cx="6438900" cy="3762375"/>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9460" name="AutoShape 4" descr="data:image/jpeg;base64,/9j/4AAQSkZJRgABAQAAAQABAAD/2wCEAAkGBxQSEhUUEhQWFhUXGBwYFxcYFxgYGBgZGBwXGhcXFxgcHCggGBwlHx0XITEhJikrLi4uHB8zODMsNygtLisBCgoKDg0OGhAQGywkICQsNCwsNiwsLCwsLCwsLCwsLCwsLC8sLCwsLCwsLCwsLCwsLC8sLCwsLCwsLCwsLCwsLP/AABEIAKwBJgMBIgACEQEDEQH/xAAbAAABBQEBAAAAAAAAAAAAAAAFAAECAwQGB//EAEMQAAIBAwIEBAQDBgQDBwUAAAECEQADIRIxBAVBURMiYXEGMoGRUqGxFCNCwdHwYnKS4RUk0hYzgpOisvEXJTVTg//EABsBAAIDAQEBAAAAAAAAAAAAAAABAgMEBQYH/8QALBEAAgIBBAECBAcBAQAAAAAAAAECEQMEEiExQVFhBRMygSJxobHB0fCR8f/aAAwDAQACEQMRAD8A9bXYe1Kkmw9qUVNGUQqYqFTUUwKjbDvp822YMYzH9/2LrvL1MkEzkzJ3IIH0yPsKTDYjcZH9PrU24n/A3/p/6qhK/BZDb5B95CkSwaTG0E/y/IVYBSvMzmI0rIOdzGfoJjr0p1oV+STq+BwKnTAVMCmIaKUVLTVd67EACWOy+25J6AdT+pIFFgK44USxAHrWPi710ofAQFsR4nlByJx8207x9dq1W7EHUx1N36D0UdPfc1m5txvhKIEsxhRI3MVF9c8BaRg5pzkJ+6lTeKjUATgNiQJ1fX2rmeOu3ZCPMrgAmSJ6etdLwfwcmo3Lty4bhYt5XMdI3Emi3D8tRCq6dUL5SwBYaSMTG2RFZ8sJZFV0WRx+Wczz3l6cLaS4Pm2M+aTG8H1ody/4vKIfEBdixjIEfltPSuh+NuGD2lBMQSZkACB1rz3wNKMW3wVgziTLGMR0zWbLknjnUOFR39DotNlw3kXNr+v/AE7rlvxPavQp8j9m2Ps2x/KiHEFtJ0EBokSJHtE15Q7V1nwZzBtN1bjHQgDSSfLvIntV2l1jm9k0UfEvhEcEXlxPheH7uuAz8O8wu37Za4qjMAjY98dIrguY8Qz3XZzkk+2MAD0rdzq4tu5/y1whHGysQJ2INCIrNqszkljfj9TpfDNHGEpZ1VS6Vcr1RO3U5qCVMVz2d9dCpxTRTqaQM9i4bjBZ4JLjAkJZViBuYUbTQH/6jWP/ANV77J/10Zu8IbvLxbUgFrCgEmBlRuelcJ/2F4j8dj/zD/012cssqrYfO5/Uz0D4e56nGIz21dQraTqiZgHoT3onbvK3ysDtsQd8jbvXO/BfJH4azcS4yyzyCjTA0gbwIOK1j4dsYgtA2GuRBwAZmRn+5q/G5OK3dkQ1UWYCM74Hr1/rQZvhm2WB1PpBypgjaABjyj9cCrLvw9bZVUtchSSPMJJJ1GTE/wBes4qYBQXl/EJ9x3j9cVbqH32oRd5BadtRLTqLYIwSWJjGNztUzyJNCIGcBeoI1HKnLR/hG3YU0JhPWM5GN/T3qPjL+Ifcev8AQ/ah9rklsTJZpRkzpwrROmFxt7dNgAI3eQ22JJZ9y24wSSTGPUf6R2piCppU9KgASmw9qVJNh7U4qZlGirVqurVpgPTEYqVMdqRJGakBUqzjih4nh6WmNUx5Y96RNujRViioCrBSGQvXNKyc9gNyTsB6mo2LJElssdz+ij0H9TuTUVGpyeiYHqxGT9AY+rVoNLsCDsACTsK53lFhuJvG8zarasYUyM4Kwu0bGo/EPN9U2recgEwCGkZUeoMUY+GbATh0gEEyxkQZn/YD6VTOalPavHZKCt2Faz37gVlJIGCN+8Z9sfpWgmsavAJ3JY/XJAH6CrIqycpUNzLhRctlfqD2NeW/s7C4y2x+9V2lNMoV6GOh6fbfJr1hUhNJIMD/AOK8u+NeV+HeJBLeJLEdR0rNqFS3LwdT4bLfJ4m6tfmr9H7UGOW8Jw/FW2uPaVCpKsQSowAZMbVT8RcGLfDAcNp8KZuFTJPYk9RXKcpvW7JIe3rRvmUkg+4zvVPGWLILDh1dbZABDMSTvvB2zFVvUY3j93w/DNcdBqI6hJN7U7V8x/fh+nBAGnBquzZC7dcmrFrms9Er8lqU4FNbqVQZauh6QFKacUhnrXFj/wC3f/wX/wBq152V9K9Iu8U1rgBcT5lsKRInOlelcUfjTivxJ/oFdXUwg63PwfNsuSMZcnRfBAH7PenbUZj/ACCYrKPBBAVuIGmSVDDOlYhGJAMQPN1mT1ILfB/NrnEWbj3isq8SBAjSpz9zWi38RWTBhugHlk5iVAWduv8Al61qwpKColGVq0CrfE2QJB4iCumW0geZlMwTvA2jI8u+Ke8FNosr3wFchtUAnSus6j/EMR7sTmcmzzu1rKAktp1iAYIKl8HbYDO2RVdz4gtKxVtQI+bAMSARIUkzJj3BqwlYO5Gi+KIa+dMt5nLqZLLDDoZYzjdSdpJK2Od23ZUAbU20jcAgTiY3/LpUf+0HD9XP+h5MdQNMkevvVo53ZKswYkLBbysIB65A6Z7x7imJmcfEC6wnhvJAI2jKl95idhE9aK2LupQw6gH71juc3thNY1MslTCkZVS5nVGIG+1Q5fzu1dIW3JBJUGBplRJG/aPvQIJ0qVKmIEJsPakBSXYe1SirDKPFWqKrq1KQx4qLbVOottQNGeopbAJPU7/T9KT3VWNRAkwJO5PQetTFRLCQqN+8ERnb5VUsfZRJqq7bc3Egwgkt6nZR7ZJ+lZfiLNgr+Nrdv6PcRT+RNRk6VjXLB6BjZF3irjWkIBFtG0HzGZdx5ixJJ0ggDbNc5x/MLIIayzKVkk/tFxwRtnU0xjbH1rpfjcobSpc+VmmNQU42juc1xF3l9oswUOcSdYYGIK5JwYH94rHqZbY0u/1Grb9jofhe543FKZU6AzECN9pj3I+1d6K4T4D4XTedl20ebr1wB2zNd0zQJ7ZqWm5hb8liSSM15yxIXAGCevqB99/yoVb5raDqp1AklUEDTg6Zn1g/QH1osiwo9hNZhetqoFwoPmA1RkAkfWtj4RCPLtg3iviK1pJQsYEmFBx9+/br6VDnWhrbMQNQICnrkKY39TWxr6F2UaGLTGx2H9MVz/MmLsUthdQnSpOlC3bG3YfyqrLxCvU0adN5U/C5f2OcvcGLvEKnVl3EAznOd4A27ChXE8O1tijCCDBH99KJ844e5buguulokeG4bYnIGGFZObcY111Z/mCKCYgnrJEYOdq5WWKSdrm/+nqtLOblHa04Nf8AGv48GE0qcrSArOdEmBUlFMBU1qDLUQuCmQVK7UbYzTXRBrk9ha2jcEBcLaDZUNp3iF2muY/4VwH4uI/9H9K63wGfg1VYJNpIG3RetAP+A8R+D/1L/Wuxm3cVGzxOLBp8lvK6dhT4W4eyltxYLlS3m1xM6RtHSIoy1sHcAz6ChPw/wFy3bdX8pZpEEE/KBOMVJeQALpW9dAiBDRpGAAAIGBI+taMf0q+DLkjGMmodBMWlmYE94E9R+kinuWgd1B9wDg70N/4F3v3f9Z7zE7x/KKm/JiY/5i6IXSIPWWIb1OQMzIGZ3EyJsvcHbcQyqRtt0wYntgVo/Z0Iyq53wMxMA+mT96DP8P7lb1wHMeY4kKI32x6H1rVw/KWDBvHuGBEEmNmXaYJyDJByOlIH0EDYUiCqx2gR9qQsLq1BRq7wJ69fqfue9Dm5ICqguZUKNREnyiJHZuoPQ0rPKXDh2v3GzOkkhemI1bYP360EQtSpqVAApdh7VKKZDge1SirDKOBU1qAqwUEidQYU1y6F+Yge+Kw8bzZEBJI0gwTPoTIEZHSe5oSbC0gR8S8Z4TK4ClgpCzuCSuQJ7aqGfDXMvP8Avb7CThTJBJ7sdqzfEvNbVxBdRjoIWCVbzyCxiRgKB07ms/w2/D69dy5OmCECtneCcdI/StsFBYG5GaW95kkd1xfHi2QCrGRMgTHv+f2rH8ScSBwy3TIVLtlzjOlbqE49qI8RdYKDbXWZ7jbqZ69qz8+sG7wl1dPmNsnTv5gNQHrkAVz8i/Bwbo/Ucrze00C7dI8a4A2jrbRp0oDOwGDG5knpQxbLMQuScAD3wK6/m1heLayiY12/EdxuLRiF/wDExA9AGrVy7grHCaUmbjnSuJOIhQBsBisM9P8AMmm3wN8WCfh7l7Ladw5Ry+nM4CiTIGTuft9CVbhbqZe7gsCRLebMlQIgYx6x/iNb7fDiM7JIgCJ7n3NSbXpXMFj5pEwG6D2rVDGoJRRLc6KVYn5D5QRvJx1XvI3+tQ4nhVOSgfMw3Q9wTtVV/hnFwi3dgADykajsBJJ+n3qPMLbPKKSJXM7ZkffFaGuCuMuTDa8C25l1mTECNAMDQHUCR1+pmuQ+KfiBVuFLNsqRpIcZ2IOFiIIx3zNWOCL7Kx26TOwzgN36x0oZzKyxYFkAJHS4NgT5iWWB06j6VzcuebW2qO/pNHi3qTlar/eevYCcfx5usWc3C3p6yY9KX7IPxP8A6jV99woUgMdQJiJiCR0ql75GyMR+m29YG5Wd+MYJe35BHmXIlREfxFOsDyhpY4hjtkSN96ZuBuBtGgk9gC09iI3B71mDTFXLxTgAB2AGwDEAewnFOU4SfKojDFlxx4km/dV+XXp+o0ESDvMVJaZ7pYknc5PSoq9UNc8G2DdK+yTimQUSv8Z4ap4ShHZAWYSWySAFJ+UEAHHehqmpzgo8WUYsryPc1S8ev+9OT1zmn/444P8A3K/otealz3P3Ner8O3/LW9jKWxDCRnSMjrUf2Ufhs/8AlD+tep02qWGNONnzvU6Z5ZWpUBvgJyeGukAltZ0yeuhYG9FeHv8AEgqrWpAEs0iZ04XDb6okwB6dtXCuEV/kULk6F09ATicmo2ec220jVDMJ0kHEAscgRAg5mPWqMk983L1LccNkVHuiu1xHEFoNlVX8WrcxiB2mq04ziTJ/ZwI2BcScDt1BJ+1aP+M2TjxFOQCBMgmIBET1HtV/C8YlwE22DAGDHfBg9jkYqBOzFxHHX1jTYLE6sagPlCxnsST6wJq+7f4gBStsGQupcSJLF8lhMAAe5reDUxQJsDrx/EjfhwYOSHgkQDIER6b1Gzza+wP/AC2xCka9iYJ/hyB6dx6wbpUxDGlSpUgBSbCpiortUhVhmHFWLUFqxaBgbiuZ3BfCpZ8QAEKQT82mYkYHbOM7ihnPLZugs/Dm2ZCBs7O4Go9Cc7byesTXUcMHQafKRJgzGD3wZPrWXnFtGtn9oK+ECCcsvmBBWSDODB94oTkpXElcdtSOT53yFBa8kFkSEEqNZB83lgkkKTQn4HtoL5W74ZJBUDSsE+XBxvisnPbVtLjDh1Do0bMQB7ST6D1zQ/guV62UeFnVGHIjIMzMdW/vFdCMJrE95ic4/MW09bv27hINq4oEbRImTn++3StXCW2AOttRJPSMYgf33oNy/wCHLJVWuWQHgyAzEZJ/xGen+1HuFsKiqi4VQFA9BgZrmuXFHR2q7OO4HlRB4pWYg2Yt2iIB8OGa3BIMYaJ9xQj4e5OLt0OuvSsh2kLp6FtREzv2mDXXfEJNl/HXZ7bWX7aoJsMf/ESv/jFAPhrRetFAW1oNItC4F8RCBDZ6D61mupKIT9Q9wnKLfieIt12CEGZXTIJldoiZPufTBG/e1Mgt5806hkAdfyJrHymwiKlrxDrKyR5SJBJIJg5BPea1cZY2e7d8Py6SAYU5JjPfFaI1dsi5NxNluzpJJMkn2xMx6+9cbzHnPErxRgLoViBBgaQYOodTH9ij1i0pUunEsbY3M4EZMknFcRzbnVu41w2jBLHTqxIPUHI9c1TqZ7YrazVovlubWThV5I2ZuXHuuyMW30KywSf4QzHGD+fah/OLULqLF2LYB+VRnAXb6maLWLGhNJOepAjPWB0oXz/5R/m/kZrnSlabPR4IbZxigK7zudvsPpsKr8QfiH3FSIkVl/YB3M98fp+XqKzqn2dd2vpRrUztmnqFpIAEzAiTuakKiTLkGKcKKSDFPUGWpcGpeIHhlHWdtLAwRE+U4MrmYrMFFKnmnKblV+CuGGEG9q7dntfB2A1i2NvIh+wU/wAqs/ZD+If6T/1VDhrujh1aCdNoNA3MLMD1oJ/2ugy1km2ACXtuLikl2TybFhIXMDc9s+hXR89d2dBa4UDVqg6t8YiIiJNRXltkGRbQGInSJiIj2jFCT8W2p+S4NiZCzDTpIAYzsD6Bh1kVr5Zz63fJCK4jT84C/MzKIls5U/l1xTEaW5XZJk20mZ+UbkQTt2q+1wyr8oABMkDGTuatpUCG0VKmp6AFSpUqYDGlSNKkALXapCorUqsMxIVNagtWLQMnQfn3M7SI6uviECSgBPqCxiANqMVReuWwSGKgkRkiSM49RvTi0nbCSbVI8i4/mllm1BWUsZgAlfUqYz/KrOW3jcYaFknyIxETJyok9DG+2K9I41rKG0roDJ0p5VIXA77CgfOuW20csmidA02jGmQfmK7yROZ26YmtL1sKqUf5ozrSyTbUjdYsXbNtAU1tnVpYrBJACrmD5S3vA9JGXfiK5quJJAUgalOrpByc9Jx6/QDf5jxPEAJeYwMkDSuQPTJ6wB/SsYW2tvSNSHUCpYMoDLKjJxAxuZ367cbLqN30HQjHijbzvjrzGS5e2V0sJwRMmV2nMTGInFArt9rceGSWjSSDp8vTPeMEf71J7xOpgY1Ehh67mIwRtn+zgucOpJOoidxqgdOn2rDKbcgquApyf4h4nhdXhAHUCCpbAP8ACw9RWyxxfEcSVe+7NE6Qe+flAx9fSg3DWF1D1gE9TvEn60R5ddLrADhQY8oljOYLkgKPbO9NSlJbb4Go2auMvXDbK+LFokSuqRqAA6T6Y70Mt2FJGq4mmckN09BRV06eFAGyzbAHXYueuaz6LaswZQhhcMUIiB8unb9PWcUnb78AlQfDSARmRiPXYigPOwCwAZcSCuoAg43k0ZHF2x/EoAxvt0ArJzG+GXyqTI1lgIWB+Jok9cCcU+7s9XgdOLRzlxIE4id5BH5Gq/FX8Q+4q7jSNJ8oYFgWxAgSPKo3ORk/rWbh0tt/BEYyDVLSOpGUnw6ss8RR1FTtsDtmkOHTaKlbQKIAioNotSl5omtPTaqmtsmYGwk+g2/nUaJtpK2NFPTU9ID2zh762+HV2MKtoMT2AUE0M5N8Y8LxMAP4bn+C5Cn6H5W+hmi/Lx+6t/5F/wDaKG8w+E+EvSXsqCeqSh9zpgH616B7+Np84fYaDDbE/wBxSrmOT/Bw4a+blu/dC4ASQZUfwsSIImYgCO9HuY8H4qhdTKAZOmMiCIPpmpRba5VAappUFHw+ACBevDBA85wD2G22P980n5BJB8e9gR856wTJBByRPv8AamAaFOKhbWABMwInv61IUxD0qVKmAxpUjSpACgakKYU4NWGUlVXFXnWNC6pmfTb/AHP0jrVmrE9qxrzB+tpvYAk9J/h6SfeKlFNg2STir0geFILQTtAkiY3wNJ+/ahXxXydrk3VzAA0gZgTmetExzN4BNlhPvIO0fL9u/pWrhuJLhpQrBgTOREzEVHNi3xaa4CL57PNL/GO6qrMSF+WenTHpgVhe/eDGNJ7Ek7bAEe2aJ814drd1lbecexyPyoeOJQHLCAc5HSZ/Q/Y1wMjkptM1R6NL8cwAD/PEQoOokb6ROBM5NZ7t28wwVQdp1t3j8P0xTWbi5CmWOWJMse0+g6CtVjh2cwoJPoJinvd0uSZzvFWFIVTJ0zMjTkn0P0+lUvwyHcfmfT+gohzXll2fEuI6CcGIiIwfsN6HPywQC2qD7Z6dux/OiVp82iLJvcdSCgXEb9DSdnxAt7fgXfHp71BOXAmRqJme/r2rSEaflkCdQ2M9B6CcGkvRCboLcFa/dqcqTPysQD0+UyvfpUzwgaNWlgcEkFWAA/wmGH0G3SsKcVf6JI22wB0OmfynvVnD8Zc/iUQQR999o6das2vshHPHz0FLXB2mkROklSTqz6idx2ND+a3IPhjCpED6evoaLcn4YPqZLZDBfMwBiPf3zHuabmHKQ3nZSNWzd4xSnCTR6rQ6nD+GS5VfezmwaVlBcB8NgzASUE6omNoz0271qv8ACmyckDEgkbL+Mg/Yd/pWHxkJJGkDoJ2qlRUfqVnXlkeRL5br7X/RXZ4kNgbjeRG/Srg1X3UJGpnEwIU6ixGY6RH1q/lnK3vatEQolmYwqj1P3pPG3Korscc8Ywc5tUu34MdEhoXhj5gblxhgZIRSZDdpIBrFxCqraVbUO8QCfT0qsUk9ja+xKUVmUWm0rT/Ouk7655JU9NRb4ZsB+Jthl1LJkRI2MSPeKWOG+Sj6jz5VixyyPwrPVE8QWbZtaSQgJB/i8h0rPTzac9pqQ48gw6MMwD0PmKg/UAt6CtHC/Iv+UfpVprv0fPrMfC8zt3H0K3m0q4UgglGEhgD06eh3p+Y8U1tQUQuSYgTjBOox0kD71R/wOx4vjeH+9mdZZiR0xnAjEDFXcx4RrgUK5QhpkCTsfWhX5AHjnF6JPCvgGYJkkbQuk4J9dqd+cXgwH7M5ETicTEZ0xtMjefTJc8ou+X/mX8oiYyRHUz3g/Qe9L/g1yCDxNwyIGTjfMhpO569uwhj4DFtpAMRPSpChNzlVxnZjfaDMKBAUECBvnYH1z3NMOVXdMftLzG8de8TH4seo7CmhBenrJwHDMgbW5ck4J3jMT65jHYVqoEI0qRpUACqeKanWrTKRZjqVQQJnJBORGNx6/ar0tOI2bGdhnrpxt71SlvU0gwViO0mZBE5xFa7NwyVMSADI7GenTaq5Spl0IJq2QR59D1B3FK40Ak9que2G3APvQznPD3PBcW/NIiDuAd8znH1o38Bsa6OTtcH+1XLl5gdCmW0iS0bBe50xP+9a35Nw15ltjhioMlmkqwgTI31eYxmNzvNdDyrgxatKgziSe5OSa2VnjBctrl9l8VSo845t8OjhWGgEoRAOTHof1oxwVkWUVvEFnWgksSSxBY4HTp9I7Z6Pm/jeEf2dUa50DzB+3WuI+LOI4hmUXrCqVGCt0Q3rlap2LE3JEJz2KzXxfFW7iaL912DqrIJJIM4npJielcpdtKww0aiSkmMSAs4/Dp+tW3VjVHQGPfZfzIor8P8AK14i74TE6FH4QwhYEZ+XHWqnJ5XTRQ80mvuAf2UgHWDo1LqIPSQCPQw3Wp3S1sGF1OG0tttGD7GJ95o/zDk3hhwC62dTWwjeaDGHBPSI79aDh9cGP3gkFTjXHzKDsc5BGx3xmoShse0sVzhQOfjbmf3Z9IwD2EdNutdb8C8rN4teupCoYUHZmwZzuB+vtQnhHEKfDGkN59TicHK6QJHXtuNt66rh+ZWb9lVFi6qo/l8MArqMgQThpDE57ircEYylz2Rx4alcjrNlgCBVHFcAt1NLfQ9j3oBwvA27jRHEJpXBZQoI1AlRj8UMB6dBArTw9nh7N2TdcNb6NkGVYzgdATtW5rijUpNO0cxxnAKGuKwnVhp/w4Edup+tYeI+AX0hkAfXsuF0CMSTv1rqyti7dOly5J16QDGmRqkx6g0dvXEEDUFJ6TE+1U4tLd7vsbc/xOUNvy3+d+vp/vY834Hlim+U4l/MsAqmcAAET/hAEgfyNdZzHmvDWbNxbWjAK6QJBbTgExBxFZOI+EFucQGSVtRqY6pJadlO/uTR+3ym0EKeGoQ7iBn371PFilFSVJe/dlOr1MMjhJyclS46S9Uv99zyVvMxYgCcwBA+g6Uq9B5t8H2mUmz+7bfclfaOn0rjOP5Res5uIQNtQyv3rlZ9Llhy+V7HqdF8T02dKMXT9H39vX9zHVvDcQ1ttSMVI2IMGqqQrMm1yjoyipKnyj2trTXOH0q2hntwGidJKxMSJrkeG4PmvB4QpxVsbKzeaPQsQw9pIrsbN4JYDsYVbYYn0Cyao5TzyxxI/dXAT1U4ce6nP12rvSUW1bpnzp4ZSW5XS9ARyP4puXr7Wb3C3LRECQGcKxEw5A8oOCD6/Wj3MONFpQxUkFgDEYB656VrFKpRTXbsjFNdgW18QK0fu7mQWEAfKOpkjMZgT+Ym/gucJdfQEuKY/iUAYzGCf6UTpqkSFUhUacU0Iemp6VAETSpNSoAFUzPApGoXk1DT3I7e/X0k1aZTV8ixuxnYbtv9BSv3hZSYnIG4BJJAkk/qak3zqN4BPr0UT92rQKoNaVIEJz9YE23E7Eg6SJiZjrmBuY9a08u5kL6sQrLpwQ2DMdvyohVfEXAASf77AUDsxmz1UwfqV/0zH2iouxLBWECCcHeIHTMZqI1HJJHYAkR9etTtoB/Xqfc1JRohKd8IcIV+Tb8JMD6GMdcVVe4EXY8UBoMhf4cbe9aajfEqQM+nf0+u1SorvijlvjlLQRLgA1G4FJH4UBcgxv8AKK5XkXxGvDXC+40w6xnSYOOx2rted2luXOFBHke6+IxHhOP5T9a4r4m5QeHu6Rb1qcqSMFTONURqBAkdqxZ4tS3rwV5FVNHonMLA4vh/IfmAZCR9vavNr/AcQp0sJDicgjS4jzgaZExEjrBnoem+EPiUKng310BR5GB1SDPlIAxHeul5vbtXrYLsQsjSw7tAXp6ipyjHNG12WQn5R5W1m+pBZ1Ej5zBBx5RdAXInGrcdSKKcn47ieHhQ6qk+ZLY/CBGmV8s7R6CquOv27N24haR5M5IBIKnBGxGkx+sVmscQAxUZT+FswpyNBJ6asA+w9sf44stU9yPQbfxTwm5vL+eO8wNxQPmXxaiOw4fRpJLFnJaSYmAT5V2xtXCPa0ltSMSGYkqGGDJ2nJzB9R0oxyf4aHEMQsLAmWJztsOvSrnmnN7UZ3llLiJ6B8P8Vcvg3LlpVxAYYDQT03FPxzDWQ9hn0iAwEzOYH51o5O5S0ttwAyCCAZwNj9orU/FLtudokTNdLFcUr5Cm1yLhn12xClIwAY6Y6dKuDYqC2vxb9YLAewzUW4RY8srPY9euDik5KyfypDXHqu9ZDIUI1ahGnvI2rRa4A7lj9hP6Vpt2AuRk9zk/7fSk5oFBnndz4HvhGYldQ2QGZHv3rl3WJBwdiK9wJoNzPk1jiPJCiZbUsA6sfff9K5uTRRa/Bwek03xucXWble3j+wvYtK1lVYBlKAEESCIGCDvQLjfgXhXOpA9pt5ttGfQGQPpFdFwwhF/yj9BVlbXCMlyji48+THzBtHNck+H+IsXmY8Uz28DS4LlgO5J8pGYInEe1G+YcO7gC3c8Mg5MTIg43x71rpU4wUVSFlyyyPdL9qAx5VeJk8QxwR8oG5EExvgD+zTDl/ExB4mCC2yjMyFn02MepzgGjNKpELHpUqVAhUqVKmBF6anelSECTUWQHvjsSP0qRFIVaZR7DlWyZ1HMxMxjb2ogKGFWPybrmfXoPr/OpWxOZJPuRB9v4ag42+C2ORpchKsnGtMAbiCewGR+eagyE4LEr2MfqP7wKjeteVtEKSMHsen2oUKG8l9FI1EsJgRg7me/0p+Ht6Rk/3AE5znesVuxf0kG4s9Dp6yN8dpH2qg2OIG9xD6xvtvj+5q3YvVFe72Dk1zvxs8WkIMNrgQSDBBn36VrCXx/Enrg/So3eXeMqi/DFWDDSIGBsZ75mq8mO4tJhJ2qBXCDTY4FiduIAziA4uL9q6ziuGS4ul1DLvBoD8R2hb4TyDFpkcDsEdSfymjPi/wB+lVwhT2+y/r+Ca+lI4f4l5L4DalzbeQBnyiMgn6mPahnAcrQrruWrpszB8NjggTMGZ/KvReNg23DfKVM+0GTQL4SS54bBwvhGdOBLZgn1Hv2qmWmXzOPJQ41LgBfEfLeGt27QsW1CuGYmJLSBGonJO9D7mlWUkQrEqy7YeGAnplfzrsufrb0pblVAiAQYz5UIIBgz065ribtxTg5gqxBGCAyg+hwSPvVWpg4yT8fsX4k02FuVcre4dDMoIkTHmIGxPr39q6HguC/Z3lf3hYQuw0583vOPsax/C/EBWaw0SArI3dWGEJ/iKmR7D0orfJtsNJRUA+UYbJB9gMelasOKFWlyKTaZpay7xqHXckYHou33n1rfbEAD+QH6Vn4svpm3E+vUZxn6VgF7ixuinOAI29fNv7Y39Km3ZdGNBqalrrFwL3Cv70ANJ2iI6RmtE0iRb4p71WLrz/Dp9zMdKaaq/aU/Ev3FIDQ7ahBJqS2oQSwkGQTgTO2/USKySWyZUfYn37e2/wClS4RABMCTkegPQfz7maH0FK7C1j5V9h+lTrPw7+Vf8o/QVPXTEi6mqsPTaqB0W0qqNykXoCi2nqKnFPQIelSpUwIvSpXKakJgtqVq2WyMDv39vT1qD5ZV6MTP0E1vGMCpSlRVjhu5ZUvDafkJB6zkH1I7+0Um4UMZeJ9BH3MyauFSFV2X0qozJYyRqMCO0we59wae7ZtqPNGdtRn7TVtr5m+g/L/es3MuW2r0eImrTMSTGd8A+g+1NyYlCK8EBbt4MJBMCIye3qaje4VYw2k9JJie0TFY0+HeHiPDxM/M+8OJHmxh3/1GpW/h6wvyqRLBsM24mOvSf6zSt+pNxi/BZ4BxD79YBB/y/wBmkuqSDAjc5P8A8VVY+GuHUyFPURqaIYQw3+veap4fkdlGfSpySuWY4IXGT6CpqbK3jiS4xfEtvabOpGUsIiCN9/UVy9mzdu2LXE2HYuFAZfVBoJUHDdfvXTcJyu1w7nwljUATkk+XAya1ogUQoAEkwO5JJP1JJolDeUSSpo5PkIfiHuC+7mBGmYGZBwMA11lm0FUKogAQBTC2oJYAAncxk+/epg1LHDaquyMVRTxPCI/zKCYIkgEgHtNch8Rcu0jCIpdSurqSIEk7CYH3NdrWfiuES4POJiY9JEGjJDfGiSdOzmeD4J/+8VWaegKhZwyuDGqRtAxk9qMm85ZS3Dtvp1ahgTvjMdfvtW7heGW2uldpmO09vSrKlCO1JB+ZXw3FgHQ0yJyciNx6/wDxRK86qJgmdoPehYt/vZk4U46STue5rQ9sA7f7e3ak48koTfRoNxTgSDEwd/f1rJcvGTpiBjImT160uN2kgGB1rNZXr3Ax0HXA6U1FCeRvgv4O3qA1yRHVjnJJkDBHTNbYrPwZ8v1P6mr3qt9l0ekPVXDHyj0xPeDE/lTXzIUfiMH2gn+VXAY+lIkaLHyr7D9KsiocOPKvsP0qQNSIoeaq4m4QjFRJAJA9asYVAqCIOQcGgYrZJUFhBgSOx6ipOraWK7gGJmCekxnftVFrk9n8J/1v/wBVW/8ACrXZv/Muf9VKwMdnj+IzqsbEQJgkZk7nY4+k/wAQgpwlxmQF10N1WZjPeBNV8NwKIZUGYiSzNjG2omNh9q1UgGp6alQBG5SpXdqVBFn/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9462" name="AutoShape 6" descr="data:image/jpeg;base64,/9j/4AAQSkZJRgABAQAAAQABAAD/2wCEAAkGBxQSEhUUEhQWFhUXGBwYFxcYFxgYGBgZGBwXGhcXFxgcHCggGBwlHx0XITEhJikrLi4uHB8zODMsNygtLisBCgoKDg0OGhAQGywkICQsNCwsNiwsLCwsLCwsLCwsLCwsLC8sLCwsLCwsLCwsLCwsLC8sLCwsLCwsLCwsLCwsLP/AABEIAKwBJgMBIgACEQEDEQH/xAAbAAABBQEBAAAAAAAAAAAAAAAFAAECAwQGB//EAEMQAAIBAwIEBAQDBgQDBwUAAAECEQADIRIxBAVBURMiYXEGMoGRUqGxFCNCwdHwYnKS4RUk0hYzgpOisvEXJTVTg//EABsBAAIDAQEBAAAAAAAAAAAAAAABAgMEBQYH/8QALBEAAgIBBAECBAcBAQAAAAAAAAECEQMEEiExQVFhBRMygSJxobHB0fCR8f/aAAwDAQACEQMRAD8A9bXYe1Kkmw9qUVNGUQqYqFTUUwKjbDvp822YMYzH9/2LrvL1MkEzkzJ3IIH0yPsKTDYjcZH9PrU24n/A3/p/6qhK/BZDb5B95CkSwaTG0E/y/IVYBSvMzmI0rIOdzGfoJjr0p1oV+STq+BwKnTAVMCmIaKUVLTVd67EACWOy+25J6AdT+pIFFgK44USxAHrWPi710ofAQFsR4nlByJx8207x9dq1W7EHUx1N36D0UdPfc1m5txvhKIEsxhRI3MVF9c8BaRg5pzkJ+6lTeKjUATgNiQJ1fX2rmeOu3ZCPMrgAmSJ6etdLwfwcmo3Lty4bhYt5XMdI3Emi3D8tRCq6dUL5SwBYaSMTG2RFZ8sJZFV0WRx+Wczz3l6cLaS4Pm2M+aTG8H1ody/4vKIfEBdixjIEfltPSuh+NuGD2lBMQSZkACB1rz3wNKMW3wVgziTLGMR0zWbLknjnUOFR39DotNlw3kXNr+v/AE7rlvxPavQp8j9m2Ps2x/KiHEFtJ0EBokSJHtE15Q7V1nwZzBtN1bjHQgDSSfLvIntV2l1jm9k0UfEvhEcEXlxPheH7uuAz8O8wu37Za4qjMAjY98dIrguY8Qz3XZzkk+2MAD0rdzq4tu5/y1whHGysQJ2INCIrNqszkljfj9TpfDNHGEpZ1VS6Vcr1RO3U5qCVMVz2d9dCpxTRTqaQM9i4bjBZ4JLjAkJZViBuYUbTQH/6jWP/ANV77J/10Zu8IbvLxbUgFrCgEmBlRuelcJ/2F4j8dj/zD/012cssqrYfO5/Uz0D4e56nGIz21dQraTqiZgHoT3onbvK3ysDtsQd8jbvXO/BfJH4azcS4yyzyCjTA0gbwIOK1j4dsYgtA2GuRBwAZmRn+5q/G5OK3dkQ1UWYCM74Hr1/rQZvhm2WB1PpBypgjaABjyj9cCrLvw9bZVUtchSSPMJJJ1GTE/wBes4qYBQXl/EJ9x3j9cVbqH32oRd5BadtRLTqLYIwSWJjGNztUzyJNCIGcBeoI1HKnLR/hG3YU0JhPWM5GN/T3qPjL+Ifcev8AQ/ah9rklsTJZpRkzpwrROmFxt7dNgAI3eQ22JJZ9y24wSSTGPUf6R2piCppU9KgASmw9qVJNh7U4qZlGirVqurVpgPTEYqVMdqRJGakBUqzjih4nh6WmNUx5Y96RNujRViioCrBSGQvXNKyc9gNyTsB6mo2LJElssdz+ij0H9TuTUVGpyeiYHqxGT9AY+rVoNLsCDsACTsK53lFhuJvG8zarasYUyM4Kwu0bGo/EPN9U2recgEwCGkZUeoMUY+GbATh0gEEyxkQZn/YD6VTOalPavHZKCt2Faz37gVlJIGCN+8Z9sfpWgmsavAJ3JY/XJAH6CrIqycpUNzLhRctlfqD2NeW/s7C4y2x+9V2lNMoV6GOh6fbfJr1hUhNJIMD/AOK8u+NeV+HeJBLeJLEdR0rNqFS3LwdT4bLfJ4m6tfmr9H7UGOW8Jw/FW2uPaVCpKsQSowAZMbVT8RcGLfDAcNp8KZuFTJPYk9RXKcpvW7JIe3rRvmUkg+4zvVPGWLILDh1dbZABDMSTvvB2zFVvUY3j93w/DNcdBqI6hJN7U7V8x/fh+nBAGnBquzZC7dcmrFrms9Er8lqU4FNbqVQZauh6QFKacUhnrXFj/wC3f/wX/wBq152V9K9Iu8U1rgBcT5lsKRInOlelcUfjTivxJ/oFdXUwg63PwfNsuSMZcnRfBAH7PenbUZj/ACCYrKPBBAVuIGmSVDDOlYhGJAMQPN1mT1ILfB/NrnEWbj3isq8SBAjSpz9zWi38RWTBhugHlk5iVAWduv8Al61qwpKColGVq0CrfE2QJB4iCumW0geZlMwTvA2jI8u+Ke8FNosr3wFchtUAnSus6j/EMR7sTmcmzzu1rKAktp1iAYIKl8HbYDO2RVdz4gtKxVtQI+bAMSARIUkzJj3BqwlYO5Gi+KIa+dMt5nLqZLLDDoZYzjdSdpJK2Od23ZUAbU20jcAgTiY3/LpUf+0HD9XP+h5MdQNMkevvVo53ZKswYkLBbysIB65A6Z7x7imJmcfEC6wnhvJAI2jKl95idhE9aK2LupQw6gH71juc3thNY1MslTCkZVS5nVGIG+1Q5fzu1dIW3JBJUGBplRJG/aPvQIJ0qVKmIEJsPakBSXYe1SirDKPFWqKrq1KQx4qLbVOottQNGeopbAJPU7/T9KT3VWNRAkwJO5PQetTFRLCQqN+8ERnb5VUsfZRJqq7bc3Egwgkt6nZR7ZJ+lZfiLNgr+Nrdv6PcRT+RNRk6VjXLB6BjZF3irjWkIBFtG0HzGZdx5ixJJ0ggDbNc5x/MLIIayzKVkk/tFxwRtnU0xjbH1rpfjcobSpc+VmmNQU42juc1xF3l9oswUOcSdYYGIK5JwYH94rHqZbY0u/1Grb9jofhe543FKZU6AzECN9pj3I+1d6K4T4D4XTedl20ebr1wB2zNd0zQJ7ZqWm5hb8liSSM15yxIXAGCevqB99/yoVb5raDqp1AklUEDTg6Zn1g/QH1osiwo9hNZhetqoFwoPmA1RkAkfWtj4RCPLtg3iviK1pJQsYEmFBx9+/br6VDnWhrbMQNQICnrkKY39TWxr6F2UaGLTGx2H9MVz/MmLsUthdQnSpOlC3bG3YfyqrLxCvU0adN5U/C5f2OcvcGLvEKnVl3EAznOd4A27ChXE8O1tijCCDBH99KJ844e5buguulokeG4bYnIGGFZObcY111Z/mCKCYgnrJEYOdq5WWKSdrm/+nqtLOblHa04Nf8AGv48GE0qcrSArOdEmBUlFMBU1qDLUQuCmQVK7UbYzTXRBrk9ha2jcEBcLaDZUNp3iF2muY/4VwH4uI/9H9K63wGfg1VYJNpIG3RetAP+A8R+D/1L/Wuxm3cVGzxOLBp8lvK6dhT4W4eyltxYLlS3m1xM6RtHSIoy1sHcAz6ChPw/wFy3bdX8pZpEEE/KBOMVJeQALpW9dAiBDRpGAAAIGBI+taMf0q+DLkjGMmodBMWlmYE94E9R+kinuWgd1B9wDg70N/4F3v3f9Z7zE7x/KKm/JiY/5i6IXSIPWWIb1OQMzIGZ3EyJsvcHbcQyqRtt0wYntgVo/Z0Iyq53wMxMA+mT96DP8P7lb1wHMeY4kKI32x6H1rVw/KWDBvHuGBEEmNmXaYJyDJByOlIH0EDYUiCqx2gR9qQsLq1BRq7wJ69fqfue9Dm5ICqguZUKNREnyiJHZuoPQ0rPKXDh2v3GzOkkhemI1bYP360EQtSpqVAApdh7VKKZDge1SirDKOBU1qAqwUEidQYU1y6F+Yge+Kw8bzZEBJI0gwTPoTIEZHSe5oSbC0gR8S8Z4TK4ClgpCzuCSuQJ7aqGfDXMvP8Avb7CThTJBJ7sdqzfEvNbVxBdRjoIWCVbzyCxiRgKB07ms/w2/D69dy5OmCECtneCcdI/StsFBYG5GaW95kkd1xfHi2QCrGRMgTHv+f2rH8ScSBwy3TIVLtlzjOlbqE49qI8RdYKDbXWZ7jbqZ69qz8+sG7wl1dPmNsnTv5gNQHrkAVz8i/Bwbo/Ucrze00C7dI8a4A2jrbRp0oDOwGDG5knpQxbLMQuScAD3wK6/m1heLayiY12/EdxuLRiF/wDExA9AGrVy7grHCaUmbjnSuJOIhQBsBisM9P8AMmm3wN8WCfh7l7Ladw5Ry+nM4CiTIGTuft9CVbhbqZe7gsCRLebMlQIgYx6x/iNb7fDiM7JIgCJ7n3NSbXpXMFj5pEwG6D2rVDGoJRRLc6KVYn5D5QRvJx1XvI3+tQ4nhVOSgfMw3Q9wTtVV/hnFwi3dgADykajsBJJ+n3qPMLbPKKSJXM7ZkffFaGuCuMuTDa8C25l1mTECNAMDQHUCR1+pmuQ+KfiBVuFLNsqRpIcZ2IOFiIIx3zNWOCL7Kx26TOwzgN36x0oZzKyxYFkAJHS4NgT5iWWB06j6VzcuebW2qO/pNHi3qTlar/eevYCcfx5usWc3C3p6yY9KX7IPxP8A6jV99woUgMdQJiJiCR0ql75GyMR+m29YG5Wd+MYJe35BHmXIlREfxFOsDyhpY4hjtkSN96ZuBuBtGgk9gC09iI3B71mDTFXLxTgAB2AGwDEAewnFOU4SfKojDFlxx4km/dV+XXp+o0ESDvMVJaZ7pYknc5PSoq9UNc8G2DdK+yTimQUSv8Z4ap4ShHZAWYSWySAFJ+UEAHHehqmpzgo8WUYsryPc1S8ev+9OT1zmn/444P8A3K/otealz3P3Ner8O3/LW9jKWxDCRnSMjrUf2Ufhs/8AlD+tep02qWGNONnzvU6Z5ZWpUBvgJyeGukAltZ0yeuhYG9FeHv8AEgqrWpAEs0iZ04XDb6okwB6dtXCuEV/kULk6F09ATicmo2ec220jVDMJ0kHEAscgRAg5mPWqMk983L1LccNkVHuiu1xHEFoNlVX8WrcxiB2mq04ziTJ/ZwI2BcScDt1BJ+1aP+M2TjxFOQCBMgmIBET1HtV/C8YlwE22DAGDHfBg9jkYqBOzFxHHX1jTYLE6sagPlCxnsST6wJq+7f4gBStsGQupcSJLF8lhMAAe5reDUxQJsDrx/EjfhwYOSHgkQDIER6b1Gzza+wP/AC2xCka9iYJ/hyB6dx6wbpUxDGlSpUgBSbCpiortUhVhmHFWLUFqxaBgbiuZ3BfCpZ8QAEKQT82mYkYHbOM7ihnPLZugs/Dm2ZCBs7O4Go9Cc7byesTXUcMHQafKRJgzGD3wZPrWXnFtGtn9oK+ECCcsvmBBWSDODB94oTkpXElcdtSOT53yFBa8kFkSEEqNZB83lgkkKTQn4HtoL5W74ZJBUDSsE+XBxvisnPbVtLjDh1Do0bMQB7ST6D1zQ/guV62UeFnVGHIjIMzMdW/vFdCMJrE95ic4/MW09bv27hINq4oEbRImTn++3StXCW2AOttRJPSMYgf33oNy/wCHLJVWuWQHgyAzEZJ/xGen+1HuFsKiqi4VQFA9BgZrmuXFHR2q7OO4HlRB4pWYg2Yt2iIB8OGa3BIMYaJ9xQj4e5OLt0OuvSsh2kLp6FtREzv2mDXXfEJNl/HXZ7bWX7aoJsMf/ESv/jFAPhrRetFAW1oNItC4F8RCBDZ6D61mupKIT9Q9wnKLfieIt12CEGZXTIJldoiZPufTBG/e1Mgt5806hkAdfyJrHymwiKlrxDrKyR5SJBJIJg5BPea1cZY2e7d8Py6SAYU5JjPfFaI1dsi5NxNluzpJJMkn2xMx6+9cbzHnPErxRgLoViBBgaQYOodTH9ij1i0pUunEsbY3M4EZMknFcRzbnVu41w2jBLHTqxIPUHI9c1TqZ7YrazVovlubWThV5I2ZuXHuuyMW30KywSf4QzHGD+fah/OLULqLF2LYB+VRnAXb6maLWLGhNJOepAjPWB0oXz/5R/m/kZrnSlabPR4IbZxigK7zudvsPpsKr8QfiH3FSIkVl/YB3M98fp+XqKzqn2dd2vpRrUztmnqFpIAEzAiTuakKiTLkGKcKKSDFPUGWpcGpeIHhlHWdtLAwRE+U4MrmYrMFFKnmnKblV+CuGGEG9q7dntfB2A1i2NvIh+wU/wAqs/ZD+If6T/1VDhrujh1aCdNoNA3MLMD1oJ/2ugy1km2ACXtuLikl2TybFhIXMDc9s+hXR89d2dBa4UDVqg6t8YiIiJNRXltkGRbQGInSJiIj2jFCT8W2p+S4NiZCzDTpIAYzsD6Bh1kVr5Zz63fJCK4jT84C/MzKIls5U/l1xTEaW5XZJk20mZ+UbkQTt2q+1wyr8oABMkDGTuatpUCG0VKmp6AFSpUqYDGlSNKkALXapCorUqsMxIVNagtWLQMnQfn3M7SI6uviECSgBPqCxiANqMVReuWwSGKgkRkiSM49RvTi0nbCSbVI8i4/mllm1BWUsZgAlfUqYz/KrOW3jcYaFknyIxETJyok9DG+2K9I41rKG0roDJ0p5VIXA77CgfOuW20csmidA02jGmQfmK7yROZ26YmtL1sKqUf5ozrSyTbUjdYsXbNtAU1tnVpYrBJACrmD5S3vA9JGXfiK5quJJAUgalOrpByc9Jx6/QDf5jxPEAJeYwMkDSuQPTJ6wB/SsYW2tvSNSHUCpYMoDLKjJxAxuZ367cbLqN30HQjHijbzvjrzGS5e2V0sJwRMmV2nMTGInFArt9rceGSWjSSDp8vTPeMEf71J7xOpgY1Ehh67mIwRtn+zgucOpJOoidxqgdOn2rDKbcgquApyf4h4nhdXhAHUCCpbAP8ACw9RWyxxfEcSVe+7NE6Qe+flAx9fSg3DWF1D1gE9TvEn60R5ddLrADhQY8oljOYLkgKPbO9NSlJbb4Go2auMvXDbK+LFokSuqRqAA6T6Y70Mt2FJGq4mmckN09BRV06eFAGyzbAHXYueuaz6LaswZQhhcMUIiB8unb9PWcUnb78AlQfDSARmRiPXYigPOwCwAZcSCuoAg43k0ZHF2x/EoAxvt0ArJzG+GXyqTI1lgIWB+Jok9cCcU+7s9XgdOLRzlxIE4id5BH5Gq/FX8Q+4q7jSNJ8oYFgWxAgSPKo3ORk/rWbh0tt/BEYyDVLSOpGUnw6ss8RR1FTtsDtmkOHTaKlbQKIAioNotSl5omtPTaqmtsmYGwk+g2/nUaJtpK2NFPTU9ID2zh762+HV2MKtoMT2AUE0M5N8Y8LxMAP4bn+C5Cn6H5W+hmi/Lx+6t/5F/wDaKG8w+E+EvSXsqCeqSh9zpgH616B7+Np84fYaDDbE/wBxSrmOT/Bw4a+blu/dC4ASQZUfwsSIImYgCO9HuY8H4qhdTKAZOmMiCIPpmpRba5VAappUFHw+ACBevDBA85wD2G22P980n5BJB8e9gR856wTJBByRPv8AamAaFOKhbWABMwInv61IUxD0qVKmAxpUjSpACgakKYU4NWGUlVXFXnWNC6pmfTb/AHP0jrVmrE9qxrzB+tpvYAk9J/h6SfeKlFNg2STir0geFILQTtAkiY3wNJ+/ahXxXydrk3VzAA0gZgTmetExzN4BNlhPvIO0fL9u/pWrhuJLhpQrBgTOREzEVHNi3xaa4CL57PNL/GO6qrMSF+WenTHpgVhe/eDGNJ7Ek7bAEe2aJ814drd1lbecexyPyoeOJQHLCAc5HSZ/Q/Y1wMjkptM1R6NL8cwAD/PEQoOokb6ROBM5NZ7t28wwVQdp1t3j8P0xTWbi5CmWOWJMse0+g6CtVjh2cwoJPoJinvd0uSZzvFWFIVTJ0zMjTkn0P0+lUvwyHcfmfT+gohzXll2fEuI6CcGIiIwfsN6HPywQC2qD7Z6dux/OiVp82iLJvcdSCgXEb9DSdnxAt7fgXfHp71BOXAmRqJme/r2rSEaflkCdQ2M9B6CcGkvRCboLcFa/dqcqTPysQD0+UyvfpUzwgaNWlgcEkFWAA/wmGH0G3SsKcVf6JI22wB0OmfynvVnD8Zc/iUQQR999o6das2vshHPHz0FLXB2mkROklSTqz6idx2ND+a3IPhjCpED6evoaLcn4YPqZLZDBfMwBiPf3zHuabmHKQ3nZSNWzd4xSnCTR6rQ6nD+GS5VfezmwaVlBcB8NgzASUE6omNoz0271qv8ACmyckDEgkbL+Mg/Yd/pWHxkJJGkDoJ2qlRUfqVnXlkeRL5br7X/RXZ4kNgbjeRG/Srg1X3UJGpnEwIU6ixGY6RH1q/lnK3vatEQolmYwqj1P3pPG3Korscc8Ywc5tUu34MdEhoXhj5gblxhgZIRSZDdpIBrFxCqraVbUO8QCfT0qsUk9ja+xKUVmUWm0rT/Ouk7655JU9NRb4ZsB+Jthl1LJkRI2MSPeKWOG+Sj6jz5VixyyPwrPVE8QWbZtaSQgJB/i8h0rPTzac9pqQ48gw6MMwD0PmKg/UAt6CtHC/Iv+UfpVprv0fPrMfC8zt3H0K3m0q4UgglGEhgD06eh3p+Y8U1tQUQuSYgTjBOox0kD71R/wOx4vjeH+9mdZZiR0xnAjEDFXcx4RrgUK5QhpkCTsfWhX5AHjnF6JPCvgGYJkkbQuk4J9dqd+cXgwH7M5ETicTEZ0xtMjefTJc8ou+X/mX8oiYyRHUz3g/Qe9L/g1yCDxNwyIGTjfMhpO569uwhj4DFtpAMRPSpChNzlVxnZjfaDMKBAUECBvnYH1z3NMOVXdMftLzG8de8TH4seo7CmhBenrJwHDMgbW5ck4J3jMT65jHYVqoEI0qRpUACqeKanWrTKRZjqVQQJnJBORGNx6/ar0tOI2bGdhnrpxt71SlvU0gwViO0mZBE5xFa7NwyVMSADI7GenTaq5Spl0IJq2QR59D1B3FK40Ak9que2G3APvQznPD3PBcW/NIiDuAd8znH1o38Bsa6OTtcH+1XLl5gdCmW0iS0bBe50xP+9a35Nw15ltjhioMlmkqwgTI31eYxmNzvNdDyrgxatKgziSe5OSa2VnjBctrl9l8VSo845t8OjhWGgEoRAOTHof1oxwVkWUVvEFnWgksSSxBY4HTp9I7Z6Pm/jeEf2dUa50DzB+3WuI+LOI4hmUXrCqVGCt0Q3rlap2LE3JEJz2KzXxfFW7iaL912DqrIJJIM4npJielcpdtKww0aiSkmMSAs4/Dp+tW3VjVHQGPfZfzIor8P8AK14i74TE6FH4QwhYEZ+XHWqnJ5XTRQ80mvuAf2UgHWDo1LqIPSQCPQw3Wp3S1sGF1OG0tttGD7GJ95o/zDk3hhwC62dTWwjeaDGHBPSI79aDh9cGP3gkFTjXHzKDsc5BGx3xmoShse0sVzhQOfjbmf3Z9IwD2EdNutdb8C8rN4teupCoYUHZmwZzuB+vtQnhHEKfDGkN59TicHK6QJHXtuNt66rh+ZWb9lVFi6qo/l8MArqMgQThpDE57ircEYylz2Rx4alcjrNlgCBVHFcAt1NLfQ9j3oBwvA27jRHEJpXBZQoI1AlRj8UMB6dBArTw9nh7N2TdcNb6NkGVYzgdATtW5rijUpNO0cxxnAKGuKwnVhp/w4Edup+tYeI+AX0hkAfXsuF0CMSTv1rqyti7dOly5J16QDGmRqkx6g0dvXEEDUFJ6TE+1U4tLd7vsbc/xOUNvy3+d+vp/vY834Hlim+U4l/MsAqmcAAET/hAEgfyNdZzHmvDWbNxbWjAK6QJBbTgExBxFZOI+EFucQGSVtRqY6pJadlO/uTR+3ym0EKeGoQ7iBn371PFilFSVJe/dlOr1MMjhJyclS46S9Uv99zyVvMxYgCcwBA+g6Uq9B5t8H2mUmz+7bfclfaOn0rjOP5Res5uIQNtQyv3rlZ9Llhy+V7HqdF8T02dKMXT9H39vX9zHVvDcQ1ttSMVI2IMGqqQrMm1yjoyipKnyj2trTXOH0q2hntwGidJKxMSJrkeG4PmvB4QpxVsbKzeaPQsQw9pIrsbN4JYDsYVbYYn0Cyao5TzyxxI/dXAT1U4ce6nP12rvSUW1bpnzp4ZSW5XS9ARyP4puXr7Wb3C3LRECQGcKxEw5A8oOCD6/Wj3MONFpQxUkFgDEYB656VrFKpRTXbsjFNdgW18QK0fu7mQWEAfKOpkjMZgT+Ym/gucJdfQEuKY/iUAYzGCf6UTpqkSFUhUacU0Iemp6VAETSpNSoAFUzPApGoXk1DT3I7e/X0k1aZTV8ixuxnYbtv9BSv3hZSYnIG4BJJAkk/qak3zqN4BPr0UT92rQKoNaVIEJz9YE23E7Eg6SJiZjrmBuY9a08u5kL6sQrLpwQ2DMdvyohVfEXAASf77AUDsxmz1UwfqV/0zH2iouxLBWECCcHeIHTMZqI1HJJHYAkR9etTtoB/Xqfc1JRohKd8IcIV+Tb8JMD6GMdcVVe4EXY8UBoMhf4cbe9aajfEqQM+nf0+u1SorvijlvjlLQRLgA1G4FJH4UBcgxv8AKK5XkXxGvDXC+40w6xnSYOOx2rted2luXOFBHke6+IxHhOP5T9a4r4m5QeHu6Rb1qcqSMFTONURqBAkdqxZ4tS3rwV5FVNHonMLA4vh/IfmAZCR9vavNr/AcQp0sJDicgjS4jzgaZExEjrBnoem+EPiUKng310BR5GB1SDPlIAxHeul5vbtXrYLsQsjSw7tAXp6ipyjHNG12WQn5R5W1m+pBZ1Ej5zBBx5RdAXInGrcdSKKcn47ieHhQ6qk+ZLY/CBGmV8s7R6CquOv27N24haR5M5IBIKnBGxGkx+sVmscQAxUZT+FswpyNBJ6asA+w9sf44stU9yPQbfxTwm5vL+eO8wNxQPmXxaiOw4fRpJLFnJaSYmAT5V2xtXCPa0ltSMSGYkqGGDJ2nJzB9R0oxyf4aHEMQsLAmWJztsOvSrnmnN7UZ3llLiJ6B8P8Vcvg3LlpVxAYYDQT03FPxzDWQ9hn0iAwEzOYH51o5O5S0ttwAyCCAZwNj9orU/FLtudokTNdLFcUr5Cm1yLhn12xClIwAY6Y6dKuDYqC2vxb9YLAewzUW4RY8srPY9euDik5KyfypDXHqu9ZDIUI1ahGnvI2rRa4A7lj9hP6Vpt2AuRk9zk/7fSk5oFBnndz4HvhGYldQ2QGZHv3rl3WJBwdiK9wJoNzPk1jiPJCiZbUsA6sfff9K5uTRRa/Bwek03xucXWble3j+wvYtK1lVYBlKAEESCIGCDvQLjfgXhXOpA9pt5ttGfQGQPpFdFwwhF/yj9BVlbXCMlyji48+THzBtHNck+H+IsXmY8Uz28DS4LlgO5J8pGYInEe1G+YcO7gC3c8Mg5MTIg43x71rpU4wUVSFlyyyPdL9qAx5VeJk8QxwR8oG5EExvgD+zTDl/ExB4mCC2yjMyFn02MepzgGjNKpELHpUqVAhUqVKmBF6anelSECTUWQHvjsSP0qRFIVaZR7DlWyZ1HMxMxjb2ogKGFWPybrmfXoPr/OpWxOZJPuRB9v4ag42+C2ORpchKsnGtMAbiCewGR+eagyE4LEr2MfqP7wKjeteVtEKSMHsen2oUKG8l9FI1EsJgRg7me/0p+Ht6Rk/3AE5znesVuxf0kG4s9Dp6yN8dpH2qg2OIG9xD6xvtvj+5q3YvVFe72Dk1zvxs8WkIMNrgQSDBBn36VrCXx/Enrg/So3eXeMqi/DFWDDSIGBsZ75mq8mO4tJhJ2qBXCDTY4FiduIAziA4uL9q6ziuGS4ul1DLvBoD8R2hb4TyDFpkcDsEdSfymjPi/wB+lVwhT2+y/r+Ca+lI4f4l5L4DalzbeQBnyiMgn6mPahnAcrQrruWrpszB8NjggTMGZ/KvReNg23DfKVM+0GTQL4SS54bBwvhGdOBLZgn1Hv2qmWmXzOPJQ41LgBfEfLeGt27QsW1CuGYmJLSBGonJO9D7mlWUkQrEqy7YeGAnplfzrsufrb0pblVAiAQYz5UIIBgz065ribtxTg5gqxBGCAyg+hwSPvVWpg4yT8fsX4k02FuVcre4dDMoIkTHmIGxPr39q6HguC/Z3lf3hYQuw0583vOPsax/C/EBWaw0SArI3dWGEJ/iKmR7D0orfJtsNJRUA+UYbJB9gMelasOKFWlyKTaZpay7xqHXckYHou33n1rfbEAD+QH6Vn4svpm3E+vUZxn6VgF7ixuinOAI29fNv7Y39Km3ZdGNBqalrrFwL3Cv70ANJ2iI6RmtE0iRb4p71WLrz/Dp9zMdKaaq/aU/Ev3FIDQ7ahBJqS2oQSwkGQTgTO2/USKySWyZUfYn37e2/wClS4RABMCTkegPQfz7maH0FK7C1j5V9h+lTrPw7+Vf8o/QVPXTEi6mqsPTaqB0W0qqNykXoCi2nqKnFPQIelSpUwIvSpXKakJgtqVq2WyMDv39vT1qD5ZV6MTP0E1vGMCpSlRVjhu5ZUvDafkJB6zkH1I7+0Um4UMZeJ9BH3MyauFSFV2X0qozJYyRqMCO0we59wae7ZtqPNGdtRn7TVtr5m+g/L/es3MuW2r0eImrTMSTGd8A+g+1NyYlCK8EBbt4MJBMCIye3qaje4VYw2k9JJie0TFY0+HeHiPDxM/M+8OJHmxh3/1GpW/h6wvyqRLBsM24mOvSf6zSt+pNxi/BZ4BxD79YBB/y/wBmkuqSDAjc5P8A8VVY+GuHUyFPURqaIYQw3+veap4fkdlGfSpySuWY4IXGT6CpqbK3jiS4xfEtvabOpGUsIiCN9/UVy9mzdu2LXE2HYuFAZfVBoJUHDdfvXTcJyu1w7nwljUATkk+XAya1ogUQoAEkwO5JJP1JJolDeUSSpo5PkIfiHuC+7mBGmYGZBwMA11lm0FUKogAQBTC2oJYAAncxk+/epg1LHDaquyMVRTxPCI/zKCYIkgEgHtNch8Rcu0jCIpdSurqSIEk7CYH3NdrWfiuES4POJiY9JEGjJDfGiSdOzmeD4J/+8VWaegKhZwyuDGqRtAxk9qMm85ZS3Dtvp1ahgTvjMdfvtW7heGW2uldpmO09vSrKlCO1JB+ZXw3FgHQ0yJyciNx6/wDxRK86qJgmdoPehYt/vZk4U46STue5rQ9sA7f7e3ak48koTfRoNxTgSDEwd/f1rJcvGTpiBjImT160uN2kgGB1rNZXr3Ax0HXA6U1FCeRvgv4O3qA1yRHVjnJJkDBHTNbYrPwZ8v1P6mr3qt9l0ekPVXDHyj0xPeDE/lTXzIUfiMH2gn+VXAY+lIkaLHyr7D9KsiocOPKvsP0qQNSIoeaq4m4QjFRJAJA9asYVAqCIOQcGgYrZJUFhBgSOx6ipOraWK7gGJmCekxnftVFrk9n8J/1v/wBVW/8ACrXZv/Muf9VKwMdnj+IzqsbEQJgkZk7nY4+k/wAQgpwlxmQF10N1WZjPeBNV8NwKIZUGYiSzNjG2omNh9q1UgGp6alQBG5SpXdqVBFn/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9464" name="AutoShape 8" descr="data:image/jpeg;base64,/9j/4AAQSkZJRgABAQAAAQABAAD/2wCEAAkGBxQSEhUUEhQWFhUXGBwYFxcYFxgYGBgZGBwXGhcXFxgcHCggGBwlHx0XITEhJikrLi4uHB8zODMsNygtLisBCgoKDg0OGhAQGywkICQsNCwsNiwsLCwsLCwsLCwsLCwsLC8sLCwsLCwsLCwsLCwsLC8sLCwsLCwsLCwsLCwsLP/AABEIAKwBJgMBIgACEQEDEQH/xAAbAAABBQEBAAAAAAAAAAAAAAAFAAECAwQGB//EAEMQAAIBAwIEBAQDBgQDBwUAAAECEQADIRIxBAVBURMiYXEGMoGRUqGxFCNCwdHwYnKS4RUk0hYzgpOisvEXJTVTg//EABsBAAIDAQEBAAAAAAAAAAAAAAABAgMEBQYH/8QALBEAAgIBBAECBAcBAQAAAAAAAAECEQMEEiExQVFhBRMygSJxobHB0fCR8f/aAAwDAQACEQMRAD8A9bXYe1Kkmw9qUVNGUQqYqFTUUwKjbDvp822YMYzH9/2LrvL1MkEzkzJ3IIH0yPsKTDYjcZH9PrU24n/A3/p/6qhK/BZDb5B95CkSwaTG0E/y/IVYBSvMzmI0rIOdzGfoJjr0p1oV+STq+BwKnTAVMCmIaKUVLTVd67EACWOy+25J6AdT+pIFFgK44USxAHrWPi710ofAQFsR4nlByJx8207x9dq1W7EHUx1N36D0UdPfc1m5txvhKIEsxhRI3MVF9c8BaRg5pzkJ+6lTeKjUATgNiQJ1fX2rmeOu3ZCPMrgAmSJ6etdLwfwcmo3Lty4bhYt5XMdI3Emi3D8tRCq6dUL5SwBYaSMTG2RFZ8sJZFV0WRx+Wczz3l6cLaS4Pm2M+aTG8H1ody/4vKIfEBdixjIEfltPSuh+NuGD2lBMQSZkACB1rz3wNKMW3wVgziTLGMR0zWbLknjnUOFR39DotNlw3kXNr+v/AE7rlvxPavQp8j9m2Ps2x/KiHEFtJ0EBokSJHtE15Q7V1nwZzBtN1bjHQgDSSfLvIntV2l1jm9k0UfEvhEcEXlxPheH7uuAz8O8wu37Za4qjMAjY98dIrguY8Qz3XZzkk+2MAD0rdzq4tu5/y1whHGysQJ2INCIrNqszkljfj9TpfDNHGEpZ1VS6Vcr1RO3U5qCVMVz2d9dCpxTRTqaQM9i4bjBZ4JLjAkJZViBuYUbTQH/6jWP/ANV77J/10Zu8IbvLxbUgFrCgEmBlRuelcJ/2F4j8dj/zD/012cssqrYfO5/Uz0D4e56nGIz21dQraTqiZgHoT3onbvK3ysDtsQd8jbvXO/BfJH4azcS4yyzyCjTA0gbwIOK1j4dsYgtA2GuRBwAZmRn+5q/G5OK3dkQ1UWYCM74Hr1/rQZvhm2WB1PpBypgjaABjyj9cCrLvw9bZVUtchSSPMJJJ1GTE/wBes4qYBQXl/EJ9x3j9cVbqH32oRd5BadtRLTqLYIwSWJjGNztUzyJNCIGcBeoI1HKnLR/hG3YU0JhPWM5GN/T3qPjL+Ifcev8AQ/ah9rklsTJZpRkzpwrROmFxt7dNgAI3eQ22JJZ9y24wSSTGPUf6R2piCppU9KgASmw9qVJNh7U4qZlGirVqurVpgPTEYqVMdqRJGakBUqzjih4nh6WmNUx5Y96RNujRViioCrBSGQvXNKyc9gNyTsB6mo2LJElssdz+ij0H9TuTUVGpyeiYHqxGT9AY+rVoNLsCDsACTsK53lFhuJvG8zarasYUyM4Kwu0bGo/EPN9U2recgEwCGkZUeoMUY+GbATh0gEEyxkQZn/YD6VTOalPavHZKCt2Faz37gVlJIGCN+8Z9sfpWgmsavAJ3JY/XJAH6CrIqycpUNzLhRctlfqD2NeW/s7C4y2x+9V2lNMoV6GOh6fbfJr1hUhNJIMD/AOK8u+NeV+HeJBLeJLEdR0rNqFS3LwdT4bLfJ4m6tfmr9H7UGOW8Jw/FW2uPaVCpKsQSowAZMbVT8RcGLfDAcNp8KZuFTJPYk9RXKcpvW7JIe3rRvmUkg+4zvVPGWLILDh1dbZABDMSTvvB2zFVvUY3j93w/DNcdBqI6hJN7U7V8x/fh+nBAGnBquzZC7dcmrFrms9Er8lqU4FNbqVQZauh6QFKacUhnrXFj/wC3f/wX/wBq152V9K9Iu8U1rgBcT5lsKRInOlelcUfjTivxJ/oFdXUwg63PwfNsuSMZcnRfBAH7PenbUZj/ACCYrKPBBAVuIGmSVDDOlYhGJAMQPN1mT1ILfB/NrnEWbj3isq8SBAjSpz9zWi38RWTBhugHlk5iVAWduv8Al61qwpKColGVq0CrfE2QJB4iCumW0geZlMwTvA2jI8u+Ke8FNosr3wFchtUAnSus6j/EMR7sTmcmzzu1rKAktp1iAYIKl8HbYDO2RVdz4gtKxVtQI+bAMSARIUkzJj3BqwlYO5Gi+KIa+dMt5nLqZLLDDoZYzjdSdpJK2Od23ZUAbU20jcAgTiY3/LpUf+0HD9XP+h5MdQNMkevvVo53ZKswYkLBbysIB65A6Z7x7imJmcfEC6wnhvJAI2jKl95idhE9aK2LupQw6gH71juc3thNY1MslTCkZVS5nVGIG+1Q5fzu1dIW3JBJUGBplRJG/aPvQIJ0qVKmIEJsPakBSXYe1SirDKPFWqKrq1KQx4qLbVOottQNGeopbAJPU7/T9KT3VWNRAkwJO5PQetTFRLCQqN+8ERnb5VUsfZRJqq7bc3Egwgkt6nZR7ZJ+lZfiLNgr+Nrdv6PcRT+RNRk6VjXLB6BjZF3irjWkIBFtG0HzGZdx5ixJJ0ggDbNc5x/MLIIayzKVkk/tFxwRtnU0xjbH1rpfjcobSpc+VmmNQU42juc1xF3l9oswUOcSdYYGIK5JwYH94rHqZbY0u/1Grb9jofhe543FKZU6AzECN9pj3I+1d6K4T4D4XTedl20ebr1wB2zNd0zQJ7ZqWm5hb8liSSM15yxIXAGCevqB99/yoVb5raDqp1AklUEDTg6Zn1g/QH1osiwo9hNZhetqoFwoPmA1RkAkfWtj4RCPLtg3iviK1pJQsYEmFBx9+/br6VDnWhrbMQNQICnrkKY39TWxr6F2UaGLTGx2H9MVz/MmLsUthdQnSpOlC3bG3YfyqrLxCvU0adN5U/C5f2OcvcGLvEKnVl3EAznOd4A27ChXE8O1tijCCDBH99KJ844e5buguulokeG4bYnIGGFZObcY111Z/mCKCYgnrJEYOdq5WWKSdrm/+nqtLOblHa04Nf8AGv48GE0qcrSArOdEmBUlFMBU1qDLUQuCmQVK7UbYzTXRBrk9ha2jcEBcLaDZUNp3iF2muY/4VwH4uI/9H9K63wGfg1VYJNpIG3RetAP+A8R+D/1L/Wuxm3cVGzxOLBp8lvK6dhT4W4eyltxYLlS3m1xM6RtHSIoy1sHcAz6ChPw/wFy3bdX8pZpEEE/KBOMVJeQALpW9dAiBDRpGAAAIGBI+taMf0q+DLkjGMmodBMWlmYE94E9R+kinuWgd1B9wDg70N/4F3v3f9Z7zE7x/KKm/JiY/5i6IXSIPWWIb1OQMzIGZ3EyJsvcHbcQyqRtt0wYntgVo/Z0Iyq53wMxMA+mT96DP8P7lb1wHMeY4kKI32x6H1rVw/KWDBvHuGBEEmNmXaYJyDJByOlIH0EDYUiCqx2gR9qQsLq1BRq7wJ69fqfue9Dm5ICqguZUKNREnyiJHZuoPQ0rPKXDh2v3GzOkkhemI1bYP360EQtSpqVAApdh7VKKZDge1SirDKOBU1qAqwUEidQYU1y6F+Yge+Kw8bzZEBJI0gwTPoTIEZHSe5oSbC0gR8S8Z4TK4ClgpCzuCSuQJ7aqGfDXMvP8Avb7CThTJBJ7sdqzfEvNbVxBdRjoIWCVbzyCxiRgKB07ms/w2/D69dy5OmCECtneCcdI/StsFBYG5GaW95kkd1xfHi2QCrGRMgTHv+f2rH8ScSBwy3TIVLtlzjOlbqE49qI8RdYKDbXWZ7jbqZ69qz8+sG7wl1dPmNsnTv5gNQHrkAVz8i/Bwbo/Ucrze00C7dI8a4A2jrbRp0oDOwGDG5knpQxbLMQuScAD3wK6/m1heLayiY12/EdxuLRiF/wDExA9AGrVy7grHCaUmbjnSuJOIhQBsBisM9P8AMmm3wN8WCfh7l7Ladw5Ry+nM4CiTIGTuft9CVbhbqZe7gsCRLebMlQIgYx6x/iNb7fDiM7JIgCJ7n3NSbXpXMFj5pEwG6D2rVDGoJRRLc6KVYn5D5QRvJx1XvI3+tQ4nhVOSgfMw3Q9wTtVV/hnFwi3dgADykajsBJJ+n3qPMLbPKKSJXM7ZkffFaGuCuMuTDa8C25l1mTECNAMDQHUCR1+pmuQ+KfiBVuFLNsqRpIcZ2IOFiIIx3zNWOCL7Kx26TOwzgN36x0oZzKyxYFkAJHS4NgT5iWWB06j6VzcuebW2qO/pNHi3qTlar/eevYCcfx5usWc3C3p6yY9KX7IPxP8A6jV99woUgMdQJiJiCR0ql75GyMR+m29YG5Wd+MYJe35BHmXIlREfxFOsDyhpY4hjtkSN96ZuBuBtGgk9gC09iI3B71mDTFXLxTgAB2AGwDEAewnFOU4SfKojDFlxx4km/dV+XXp+o0ESDvMVJaZ7pYknc5PSoq9UNc8G2DdK+yTimQUSv8Z4ap4ShHZAWYSWySAFJ+UEAHHehqmpzgo8WUYsryPc1S8ev+9OT1zmn/444P8A3K/otealz3P3Ner8O3/LW9jKWxDCRnSMjrUf2Ufhs/8AlD+tep02qWGNONnzvU6Z5ZWpUBvgJyeGukAltZ0yeuhYG9FeHv8AEgqrWpAEs0iZ04XDb6okwB6dtXCuEV/kULk6F09ATicmo2ec220jVDMJ0kHEAscgRAg5mPWqMk983L1LccNkVHuiu1xHEFoNlVX8WrcxiB2mq04ziTJ/ZwI2BcScDt1BJ+1aP+M2TjxFOQCBMgmIBET1HtV/C8YlwE22DAGDHfBg9jkYqBOzFxHHX1jTYLE6sagPlCxnsST6wJq+7f4gBStsGQupcSJLF8lhMAAe5reDUxQJsDrx/EjfhwYOSHgkQDIER6b1Gzza+wP/AC2xCka9iYJ/hyB6dx6wbpUxDGlSpUgBSbCpiortUhVhmHFWLUFqxaBgbiuZ3BfCpZ8QAEKQT82mYkYHbOM7ihnPLZugs/Dm2ZCBs7O4Go9Cc7byesTXUcMHQafKRJgzGD3wZPrWXnFtGtn9oK+ECCcsvmBBWSDODB94oTkpXElcdtSOT53yFBa8kFkSEEqNZB83lgkkKTQn4HtoL5W74ZJBUDSsE+XBxvisnPbVtLjDh1Do0bMQB7ST6D1zQ/guV62UeFnVGHIjIMzMdW/vFdCMJrE95ic4/MW09bv27hINq4oEbRImTn++3StXCW2AOttRJPSMYgf33oNy/wCHLJVWuWQHgyAzEZJ/xGen+1HuFsKiqi4VQFA9BgZrmuXFHR2q7OO4HlRB4pWYg2Yt2iIB8OGa3BIMYaJ9xQj4e5OLt0OuvSsh2kLp6FtREzv2mDXXfEJNl/HXZ7bWX7aoJsMf/ESv/jFAPhrRetFAW1oNItC4F8RCBDZ6D61mupKIT9Q9wnKLfieIt12CEGZXTIJldoiZPufTBG/e1Mgt5806hkAdfyJrHymwiKlrxDrKyR5SJBJIJg5BPea1cZY2e7d8Py6SAYU5JjPfFaI1dsi5NxNluzpJJMkn2xMx6+9cbzHnPErxRgLoViBBgaQYOodTH9ij1i0pUunEsbY3M4EZMknFcRzbnVu41w2jBLHTqxIPUHI9c1TqZ7YrazVovlubWThV5I2ZuXHuuyMW30KywSf4QzHGD+fah/OLULqLF2LYB+VRnAXb6maLWLGhNJOepAjPWB0oXz/5R/m/kZrnSlabPR4IbZxigK7zudvsPpsKr8QfiH3FSIkVl/YB3M98fp+XqKzqn2dd2vpRrUztmnqFpIAEzAiTuakKiTLkGKcKKSDFPUGWpcGpeIHhlHWdtLAwRE+U4MrmYrMFFKnmnKblV+CuGGEG9q7dntfB2A1i2NvIh+wU/wAqs/ZD+If6T/1VDhrujh1aCdNoNA3MLMD1oJ/2ugy1km2ACXtuLikl2TybFhIXMDc9s+hXR89d2dBa4UDVqg6t8YiIiJNRXltkGRbQGInSJiIj2jFCT8W2p+S4NiZCzDTpIAYzsD6Bh1kVr5Zz63fJCK4jT84C/MzKIls5U/l1xTEaW5XZJk20mZ+UbkQTt2q+1wyr8oABMkDGTuatpUCG0VKmp6AFSpUqYDGlSNKkALXapCorUqsMxIVNagtWLQMnQfn3M7SI6uviECSgBPqCxiANqMVReuWwSGKgkRkiSM49RvTi0nbCSbVI8i4/mllm1BWUsZgAlfUqYz/KrOW3jcYaFknyIxETJyok9DG+2K9I41rKG0roDJ0p5VIXA77CgfOuW20csmidA02jGmQfmK7yROZ26YmtL1sKqUf5ozrSyTbUjdYsXbNtAU1tnVpYrBJACrmD5S3vA9JGXfiK5quJJAUgalOrpByc9Jx6/QDf5jxPEAJeYwMkDSuQPTJ6wB/SsYW2tvSNSHUCpYMoDLKjJxAxuZ367cbLqN30HQjHijbzvjrzGS5e2V0sJwRMmV2nMTGInFArt9rceGSWjSSDp8vTPeMEf71J7xOpgY1Ehh67mIwRtn+zgucOpJOoidxqgdOn2rDKbcgquApyf4h4nhdXhAHUCCpbAP8ACw9RWyxxfEcSVe+7NE6Qe+flAx9fSg3DWF1D1gE9TvEn60R5ddLrADhQY8oljOYLkgKPbO9NSlJbb4Go2auMvXDbK+LFokSuqRqAA6T6Y70Mt2FJGq4mmckN09BRV06eFAGyzbAHXYueuaz6LaswZQhhcMUIiB8unb9PWcUnb78AlQfDSARmRiPXYigPOwCwAZcSCuoAg43k0ZHF2x/EoAxvt0ArJzG+GXyqTI1lgIWB+Jok9cCcU+7s9XgdOLRzlxIE4id5BH5Gq/FX8Q+4q7jSNJ8oYFgWxAgSPKo3ORk/rWbh0tt/BEYyDVLSOpGUnw6ss8RR1FTtsDtmkOHTaKlbQKIAioNotSl5omtPTaqmtsmYGwk+g2/nUaJtpK2NFPTU9ID2zh762+HV2MKtoMT2AUE0M5N8Y8LxMAP4bn+C5Cn6H5W+hmi/Lx+6t/5F/wDaKG8w+E+EvSXsqCeqSh9zpgH616B7+Np84fYaDDbE/wBxSrmOT/Bw4a+blu/dC4ASQZUfwsSIImYgCO9HuY8H4qhdTKAZOmMiCIPpmpRba5VAappUFHw+ACBevDBA85wD2G22P980n5BJB8e9gR856wTJBByRPv8AamAaFOKhbWABMwInv61IUxD0qVKmAxpUjSpACgakKYU4NWGUlVXFXnWNC6pmfTb/AHP0jrVmrE9qxrzB+tpvYAk9J/h6SfeKlFNg2STir0geFILQTtAkiY3wNJ+/ahXxXydrk3VzAA0gZgTmetExzN4BNlhPvIO0fL9u/pWrhuJLhpQrBgTOREzEVHNi3xaa4CL57PNL/GO6qrMSF+WenTHpgVhe/eDGNJ7Ek7bAEe2aJ814drd1lbecexyPyoeOJQHLCAc5HSZ/Q/Y1wMjkptM1R6NL8cwAD/PEQoOokb6ROBM5NZ7t28wwVQdp1t3j8P0xTWbi5CmWOWJMse0+g6CtVjh2cwoJPoJinvd0uSZzvFWFIVTJ0zMjTkn0P0+lUvwyHcfmfT+gohzXll2fEuI6CcGIiIwfsN6HPywQC2qD7Z6dux/OiVp82iLJvcdSCgXEb9DSdnxAt7fgXfHp71BOXAmRqJme/r2rSEaflkCdQ2M9B6CcGkvRCboLcFa/dqcqTPysQD0+UyvfpUzwgaNWlgcEkFWAA/wmGH0G3SsKcVf6JI22wB0OmfynvVnD8Zc/iUQQR999o6das2vshHPHz0FLXB2mkROklSTqz6idx2ND+a3IPhjCpED6evoaLcn4YPqZLZDBfMwBiPf3zHuabmHKQ3nZSNWzd4xSnCTR6rQ6nD+GS5VfezmwaVlBcB8NgzASUE6omNoz0271qv8ACmyckDEgkbL+Mg/Yd/pWHxkJJGkDoJ2qlRUfqVnXlkeRL5br7X/RXZ4kNgbjeRG/Srg1X3UJGpnEwIU6ixGY6RH1q/lnK3vatEQolmYwqj1P3pPG3Korscc8Ywc5tUu34MdEhoXhj5gblxhgZIRSZDdpIBrFxCqraVbUO8QCfT0qsUk9ja+xKUVmUWm0rT/Ouk7655JU9NRb4ZsB+Jthl1LJkRI2MSPeKWOG+Sj6jz5VixyyPwrPVE8QWbZtaSQgJB/i8h0rPTzac9pqQ48gw6MMwD0PmKg/UAt6CtHC/Iv+UfpVprv0fPrMfC8zt3H0K3m0q4UgglGEhgD06eh3p+Y8U1tQUQuSYgTjBOox0kD71R/wOx4vjeH+9mdZZiR0xnAjEDFXcx4RrgUK5QhpkCTsfWhX5AHjnF6JPCvgGYJkkbQuk4J9dqd+cXgwH7M5ETicTEZ0xtMjefTJc8ou+X/mX8oiYyRHUz3g/Qe9L/g1yCDxNwyIGTjfMhpO569uwhj4DFtpAMRPSpChNzlVxnZjfaDMKBAUECBvnYH1z3NMOVXdMftLzG8de8TH4seo7CmhBenrJwHDMgbW5ck4J3jMT65jHYVqoEI0qRpUACqeKanWrTKRZjqVQQJnJBORGNx6/ar0tOI2bGdhnrpxt71SlvU0gwViO0mZBE5xFa7NwyVMSADI7GenTaq5Spl0IJq2QR59D1B3FK40Ak9que2G3APvQznPD3PBcW/NIiDuAd8znH1o38Bsa6OTtcH+1XLl5gdCmW0iS0bBe50xP+9a35Nw15ltjhioMlmkqwgTI31eYxmNzvNdDyrgxatKgziSe5OSa2VnjBctrl9l8VSo845t8OjhWGgEoRAOTHof1oxwVkWUVvEFnWgksSSxBY4HTp9I7Z6Pm/jeEf2dUa50DzB+3WuI+LOI4hmUXrCqVGCt0Q3rlap2LE3JEJz2KzXxfFW7iaL912DqrIJJIM4npJielcpdtKww0aiSkmMSAs4/Dp+tW3VjVHQGPfZfzIor8P8AK14i74TE6FH4QwhYEZ+XHWqnJ5XTRQ80mvuAf2UgHWDo1LqIPSQCPQw3Wp3S1sGF1OG0tttGD7GJ95o/zDk3hhwC62dTWwjeaDGHBPSI79aDh9cGP3gkFTjXHzKDsc5BGx3xmoShse0sVzhQOfjbmf3Z9IwD2EdNutdb8C8rN4teupCoYUHZmwZzuB+vtQnhHEKfDGkN59TicHK6QJHXtuNt66rh+ZWb9lVFi6qo/l8MArqMgQThpDE57ircEYylz2Rx4alcjrNlgCBVHFcAt1NLfQ9j3oBwvA27jRHEJpXBZQoI1AlRj8UMB6dBArTw9nh7N2TdcNb6NkGVYzgdATtW5rijUpNO0cxxnAKGuKwnVhp/w4Edup+tYeI+AX0hkAfXsuF0CMSTv1rqyti7dOly5J16QDGmRqkx6g0dvXEEDUFJ6TE+1U4tLd7vsbc/xOUNvy3+d+vp/vY834Hlim+U4l/MsAqmcAAET/hAEgfyNdZzHmvDWbNxbWjAK6QJBbTgExBxFZOI+EFucQGSVtRqY6pJadlO/uTR+3ym0EKeGoQ7iBn371PFilFSVJe/dlOr1MMjhJyclS46S9Uv99zyVvMxYgCcwBA+g6Uq9B5t8H2mUmz+7bfclfaOn0rjOP5Res5uIQNtQyv3rlZ9Llhy+V7HqdF8T02dKMXT9H39vX9zHVvDcQ1ttSMVI2IMGqqQrMm1yjoyipKnyj2trTXOH0q2hntwGidJKxMSJrkeG4PmvB4QpxVsbKzeaPQsQw9pIrsbN4JYDsYVbYYn0Cyao5TzyxxI/dXAT1U4ce6nP12rvSUW1bpnzp4ZSW5XS9ARyP4puXr7Wb3C3LRECQGcKxEw5A8oOCD6/Wj3MONFpQxUkFgDEYB656VrFKpRTXbsjFNdgW18QK0fu7mQWEAfKOpkjMZgT+Ym/gucJdfQEuKY/iUAYzGCf6UTpqkSFUhUacU0Iemp6VAETSpNSoAFUzPApGoXk1DT3I7e/X0k1aZTV8ixuxnYbtv9BSv3hZSYnIG4BJJAkk/qak3zqN4BPr0UT92rQKoNaVIEJz9YE23E7Eg6SJiZjrmBuY9a08u5kL6sQrLpwQ2DMdvyohVfEXAASf77AUDsxmz1UwfqV/0zH2iouxLBWECCcHeIHTMZqI1HJJHYAkR9etTtoB/Xqfc1JRohKd8IcIV+Tb8JMD6GMdcVVe4EXY8UBoMhf4cbe9aajfEqQM+nf0+u1SorvijlvjlLQRLgA1G4FJH4UBcgxv8AKK5XkXxGvDXC+40w6xnSYOOx2rted2luXOFBHke6+IxHhOP5T9a4r4m5QeHu6Rb1qcqSMFTONURqBAkdqxZ4tS3rwV5FVNHonMLA4vh/IfmAZCR9vavNr/AcQp0sJDicgjS4jzgaZExEjrBnoem+EPiUKng310BR5GB1SDPlIAxHeul5vbtXrYLsQsjSw7tAXp6ipyjHNG12WQn5R5W1m+pBZ1Ej5zBBx5RdAXInGrcdSKKcn47ieHhQ6qk+ZLY/CBGmV8s7R6CquOv27N24haR5M5IBIKnBGxGkx+sVmscQAxUZT+FswpyNBJ6asA+w9sf44stU9yPQbfxTwm5vL+eO8wNxQPmXxaiOw4fRpJLFnJaSYmAT5V2xtXCPa0ltSMSGYkqGGDJ2nJzB9R0oxyf4aHEMQsLAmWJztsOvSrnmnN7UZ3llLiJ6B8P8Vcvg3LlpVxAYYDQT03FPxzDWQ9hn0iAwEzOYH51o5O5S0ttwAyCCAZwNj9orU/FLtudokTNdLFcUr5Cm1yLhn12xClIwAY6Y6dKuDYqC2vxb9YLAewzUW4RY8srPY9euDik5KyfypDXHqu9ZDIUI1ahGnvI2rRa4A7lj9hP6Vpt2AuRk9zk/7fSk5oFBnndz4HvhGYldQ2QGZHv3rl3WJBwdiK9wJoNzPk1jiPJCiZbUsA6sfff9K5uTRRa/Bwek03xucXWble3j+wvYtK1lVYBlKAEESCIGCDvQLjfgXhXOpA9pt5ttGfQGQPpFdFwwhF/yj9BVlbXCMlyji48+THzBtHNck+H+IsXmY8Uz28DS4LlgO5J8pGYInEe1G+YcO7gC3c8Mg5MTIg43x71rpU4wUVSFlyyyPdL9qAx5VeJk8QxwR8oG5EExvgD+zTDl/ExB4mCC2yjMyFn02MepzgGjNKpELHpUqVAhUqVKmBF6anelSECTUWQHvjsSP0qRFIVaZR7DlWyZ1HMxMxjb2ogKGFWPybrmfXoPr/OpWxOZJPuRB9v4ag42+C2ORpchKsnGtMAbiCewGR+eagyE4LEr2MfqP7wKjeteVtEKSMHsen2oUKG8l9FI1EsJgRg7me/0p+Ht6Rk/3AE5znesVuxf0kG4s9Dp6yN8dpH2qg2OIG9xD6xvtvj+5q3YvVFe72Dk1zvxs8WkIMNrgQSDBBn36VrCXx/Enrg/So3eXeMqi/DFWDDSIGBsZ75mq8mO4tJhJ2qBXCDTY4FiduIAziA4uL9q6ziuGS4ul1DLvBoD8R2hb4TyDFpkcDsEdSfymjPi/wB+lVwhT2+y/r+Ca+lI4f4l5L4DalzbeQBnyiMgn6mPahnAcrQrruWrpszB8NjggTMGZ/KvReNg23DfKVM+0GTQL4SS54bBwvhGdOBLZgn1Hv2qmWmXzOPJQ41LgBfEfLeGt27QsW1CuGYmJLSBGonJO9D7mlWUkQrEqy7YeGAnplfzrsufrb0pblVAiAQYz5UIIBgz065ribtxTg5gqxBGCAyg+hwSPvVWpg4yT8fsX4k02FuVcre4dDMoIkTHmIGxPr39q6HguC/Z3lf3hYQuw0583vOPsax/C/EBWaw0SArI3dWGEJ/iKmR7D0orfJtsNJRUA+UYbJB9gMelasOKFWlyKTaZpay7xqHXckYHou33n1rfbEAD+QH6Vn4svpm3E+vUZxn6VgF7ixuinOAI29fNv7Y39Km3ZdGNBqalrrFwL3Cv70ANJ2iI6RmtE0iRb4p71WLrz/Dp9zMdKaaq/aU/Ev3FIDQ7ahBJqS2oQSwkGQTgTO2/USKySWyZUfYn37e2/wClS4RABMCTkegPQfz7maH0FK7C1j5V9h+lTrPw7+Vf8o/QVPXTEi6mqsPTaqB0W0qqNykXoCi2nqKnFPQIelSpUwIvSpXKakJgtqVq2WyMDv39vT1qD5ZV6MTP0E1vGMCpSlRVjhu5ZUvDafkJB6zkH1I7+0Um4UMZeJ9BH3MyauFSFV2X0qozJYyRqMCO0we59wae7ZtqPNGdtRn7TVtr5m+g/L/es3MuW2r0eImrTMSTGd8A+g+1NyYlCK8EBbt4MJBMCIye3qaje4VYw2k9JJie0TFY0+HeHiPDxM/M+8OJHmxh3/1GpW/h6wvyqRLBsM24mOvSf6zSt+pNxi/BZ4BxD79YBB/y/wBmkuqSDAjc5P8A8VVY+GuHUyFPURqaIYQw3+veap4fkdlGfSpySuWY4IXGT6CpqbK3jiS4xfEtvabOpGUsIiCN9/UVy9mzdu2LXE2HYuFAZfVBoJUHDdfvXTcJyu1w7nwljUATkk+XAya1ogUQoAEkwO5JJP1JJolDeUSSpo5PkIfiHuC+7mBGmYGZBwMA11lm0FUKogAQBTC2oJYAAncxk+/epg1LHDaquyMVRTxPCI/zKCYIkgEgHtNch8Rcu0jCIpdSurqSIEk7CYH3NdrWfiuES4POJiY9JEGjJDfGiSdOzmeD4J/+8VWaegKhZwyuDGqRtAxk9qMm85ZS3Dtvp1ahgTvjMdfvtW7heGW2uldpmO09vSrKlCO1JB+ZXw3FgHQ0yJyciNx6/wDxRK86qJgmdoPehYt/vZk4U46STue5rQ9sA7f7e3ak48koTfRoNxTgSDEwd/f1rJcvGTpiBjImT160uN2kgGB1rNZXr3Ax0HXA6U1FCeRvgv4O3qA1yRHVjnJJkDBHTNbYrPwZ8v1P6mr3qt9l0ekPVXDHyj0xPeDE/lTXzIUfiMH2gn+VXAY+lIkaLHyr7D9KsiocOPKvsP0qQNSIoeaq4m4QjFRJAJA9asYVAqCIOQcGgYrZJUFhBgSOx6ipOraWK7gGJmCekxnftVFrk9n8J/1v/wBVW/8ACrXZv/Muf9VKwMdnj+IzqsbEQJgkZk7nY4+k/wAQgpwlxmQF10N1WZjPeBNV8NwKIZUGYiSzNjG2omNh9q1UgGp6alQBG5SpXdqVBFn/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9466" name="AutoShape 10" descr="data:image/jpeg;base64,/9j/4AAQSkZJRgABAQAAAQABAAD/2wCEAAkGBxQSEhUUEhQWFhUXGBwYFxcYFxgYGBgZGBwXGhcXFxgcHCggGBwlHx0XITEhJikrLi4uHB8zODMsNygtLisBCgoKDg0OGhAQGywkICQsNCwsNiwsLCwsLCwsLCwsLCwsLC8sLCwsLCwsLCwsLCwsLC8sLCwsLCwsLCwsLCwsLP/AABEIAKwBJgMBIgACEQEDEQH/xAAbAAABBQEBAAAAAAAAAAAAAAAFAAECAwQGB//EAEMQAAIBAwIEBAQDBgQDBwUAAAECEQADIRIxBAVBURMiYXEGMoGRUqGxFCNCwdHwYnKS4RUk0hYzgpOisvEXJTVTg//EABsBAAIDAQEBAAAAAAAAAAAAAAABAgMEBQYH/8QALBEAAgIBBAECBAcBAQAAAAAAAAECEQMEEiExQVFhBRMygSJxobHB0fCR8f/aAAwDAQACEQMRAD8A9bXYe1Kkmw9qUVNGUQqYqFTUUwKjbDvp822YMYzH9/2LrvL1MkEzkzJ3IIH0yPsKTDYjcZH9PrU24n/A3/p/6qhK/BZDb5B95CkSwaTG0E/y/IVYBSvMzmI0rIOdzGfoJjr0p1oV+STq+BwKnTAVMCmIaKUVLTVd67EACWOy+25J6AdT+pIFFgK44USxAHrWPi710ofAQFsR4nlByJx8207x9dq1W7EHUx1N36D0UdPfc1m5txvhKIEsxhRI3MVF9c8BaRg5pzkJ+6lTeKjUATgNiQJ1fX2rmeOu3ZCPMrgAmSJ6etdLwfwcmo3Lty4bhYt5XMdI3Emi3D8tRCq6dUL5SwBYaSMTG2RFZ8sJZFV0WRx+Wczz3l6cLaS4Pm2M+aTG8H1ody/4vKIfEBdixjIEfltPSuh+NuGD2lBMQSZkACB1rz3wNKMW3wVgziTLGMR0zWbLknjnUOFR39DotNlw3kXNr+v/AE7rlvxPavQp8j9m2Ps2x/KiHEFtJ0EBokSJHtE15Q7V1nwZzBtN1bjHQgDSSfLvIntV2l1jm9k0UfEvhEcEXlxPheH7uuAz8O8wu37Za4qjMAjY98dIrguY8Qz3XZzkk+2MAD0rdzq4tu5/y1whHGysQJ2INCIrNqszkljfj9TpfDNHGEpZ1VS6Vcr1RO3U5qCVMVz2d9dCpxTRTqaQM9i4bjBZ4JLjAkJZViBuYUbTQH/6jWP/ANV77J/10Zu8IbvLxbUgFrCgEmBlRuelcJ/2F4j8dj/zD/012cssqrYfO5/Uz0D4e56nGIz21dQraTqiZgHoT3onbvK3ysDtsQd8jbvXO/BfJH4azcS4yyzyCjTA0gbwIOK1j4dsYgtA2GuRBwAZmRn+5q/G5OK3dkQ1UWYCM74Hr1/rQZvhm2WB1PpBypgjaABjyj9cCrLvw9bZVUtchSSPMJJJ1GTE/wBes4qYBQXl/EJ9x3j9cVbqH32oRd5BadtRLTqLYIwSWJjGNztUzyJNCIGcBeoI1HKnLR/hG3YU0JhPWM5GN/T3qPjL+Ifcev8AQ/ah9rklsTJZpRkzpwrROmFxt7dNgAI3eQ22JJZ9y24wSSTGPUf6R2piCppU9KgASmw9qVJNh7U4qZlGirVqurVpgPTEYqVMdqRJGakBUqzjih4nh6WmNUx5Y96RNujRViioCrBSGQvXNKyc9gNyTsB6mo2LJElssdz+ij0H9TuTUVGpyeiYHqxGT9AY+rVoNLsCDsACTsK53lFhuJvG8zarasYUyM4Kwu0bGo/EPN9U2recgEwCGkZUeoMUY+GbATh0gEEyxkQZn/YD6VTOalPavHZKCt2Faz37gVlJIGCN+8Z9sfpWgmsavAJ3JY/XJAH6CrIqycpUNzLhRctlfqD2NeW/s7C4y2x+9V2lNMoV6GOh6fbfJr1hUhNJIMD/AOK8u+NeV+HeJBLeJLEdR0rNqFS3LwdT4bLfJ4m6tfmr9H7UGOW8Jw/FW2uPaVCpKsQSowAZMbVT8RcGLfDAcNp8KZuFTJPYk9RXKcpvW7JIe3rRvmUkg+4zvVPGWLILDh1dbZABDMSTvvB2zFVvUY3j93w/DNcdBqI6hJN7U7V8x/fh+nBAGnBquzZC7dcmrFrms9Er8lqU4FNbqVQZauh6QFKacUhnrXFj/wC3f/wX/wBq152V9K9Iu8U1rgBcT5lsKRInOlelcUfjTivxJ/oFdXUwg63PwfNsuSMZcnRfBAH7PenbUZj/ACCYrKPBBAVuIGmSVDDOlYhGJAMQPN1mT1ILfB/NrnEWbj3isq8SBAjSpz9zWi38RWTBhugHlk5iVAWduv8Al61qwpKColGVq0CrfE2QJB4iCumW0geZlMwTvA2jI8u+Ke8FNosr3wFchtUAnSus6j/EMR7sTmcmzzu1rKAktp1iAYIKl8HbYDO2RVdz4gtKxVtQI+bAMSARIUkzJj3BqwlYO5Gi+KIa+dMt5nLqZLLDDoZYzjdSdpJK2Od23ZUAbU20jcAgTiY3/LpUf+0HD9XP+h5MdQNMkevvVo53ZKswYkLBbysIB65A6Z7x7imJmcfEC6wnhvJAI2jKl95idhE9aK2LupQw6gH71juc3thNY1MslTCkZVS5nVGIG+1Q5fzu1dIW3JBJUGBplRJG/aPvQIJ0qVKmIEJsPakBSXYe1SirDKPFWqKrq1KQx4qLbVOottQNGeopbAJPU7/T9KT3VWNRAkwJO5PQetTFRLCQqN+8ERnb5VUsfZRJqq7bc3Egwgkt6nZR7ZJ+lZfiLNgr+Nrdv6PcRT+RNRk6VjXLB6BjZF3irjWkIBFtG0HzGZdx5ixJJ0ggDbNc5x/MLIIayzKVkk/tFxwRtnU0xjbH1rpfjcobSpc+VmmNQU42juc1xF3l9oswUOcSdYYGIK5JwYH94rHqZbY0u/1Grb9jofhe543FKZU6AzECN9pj3I+1d6K4T4D4XTedl20ebr1wB2zNd0zQJ7ZqWm5hb8liSSM15yxIXAGCevqB99/yoVb5raDqp1AklUEDTg6Zn1g/QH1osiwo9hNZhetqoFwoPmA1RkAkfWtj4RCPLtg3iviK1pJQsYEmFBx9+/br6VDnWhrbMQNQICnrkKY39TWxr6F2UaGLTGx2H9MVz/MmLsUthdQnSpOlC3bG3YfyqrLxCvU0adN5U/C5f2OcvcGLvEKnVl3EAznOd4A27ChXE8O1tijCCDBH99KJ844e5buguulokeG4bYnIGGFZObcY111Z/mCKCYgnrJEYOdq5WWKSdrm/+nqtLOblHa04Nf8AGv48GE0qcrSArOdEmBUlFMBU1qDLUQuCmQVK7UbYzTXRBrk9ha2jcEBcLaDZUNp3iF2muY/4VwH4uI/9H9K63wGfg1VYJNpIG3RetAP+A8R+D/1L/Wuxm3cVGzxOLBp8lvK6dhT4W4eyltxYLlS3m1xM6RtHSIoy1sHcAz6ChPw/wFy3bdX8pZpEEE/KBOMVJeQALpW9dAiBDRpGAAAIGBI+taMf0q+DLkjGMmodBMWlmYE94E9R+kinuWgd1B9wDg70N/4F3v3f9Z7zE7x/KKm/JiY/5i6IXSIPWWIb1OQMzIGZ3EyJsvcHbcQyqRtt0wYntgVo/Z0Iyq53wMxMA+mT96DP8P7lb1wHMeY4kKI32x6H1rVw/KWDBvHuGBEEmNmXaYJyDJByOlIH0EDYUiCqx2gR9qQsLq1BRq7wJ69fqfue9Dm5ICqguZUKNREnyiJHZuoPQ0rPKXDh2v3GzOkkhemI1bYP360EQtSpqVAApdh7VKKZDge1SirDKOBU1qAqwUEidQYU1y6F+Yge+Kw8bzZEBJI0gwTPoTIEZHSe5oSbC0gR8S8Z4TK4ClgpCzuCSuQJ7aqGfDXMvP8Avb7CThTJBJ7sdqzfEvNbVxBdRjoIWCVbzyCxiRgKB07ms/w2/D69dy5OmCECtneCcdI/StsFBYG5GaW95kkd1xfHi2QCrGRMgTHv+f2rH8ScSBwy3TIVLtlzjOlbqE49qI8RdYKDbXWZ7jbqZ69qz8+sG7wl1dPmNsnTv5gNQHrkAVz8i/Bwbo/Ucrze00C7dI8a4A2jrbRp0oDOwGDG5knpQxbLMQuScAD3wK6/m1heLayiY12/EdxuLRiF/wDExA9AGrVy7grHCaUmbjnSuJOIhQBsBisM9P8AMmm3wN8WCfh7l7Ladw5Ry+nM4CiTIGTuft9CVbhbqZe7gsCRLebMlQIgYx6x/iNb7fDiM7JIgCJ7n3NSbXpXMFj5pEwG6D2rVDGoJRRLc6KVYn5D5QRvJx1XvI3+tQ4nhVOSgfMw3Q9wTtVV/hnFwi3dgADykajsBJJ+n3qPMLbPKKSJXM7ZkffFaGuCuMuTDa8C25l1mTECNAMDQHUCR1+pmuQ+KfiBVuFLNsqRpIcZ2IOFiIIx3zNWOCL7Kx26TOwzgN36x0oZzKyxYFkAJHS4NgT5iWWB06j6VzcuebW2qO/pNHi3qTlar/eevYCcfx5usWc3C3p6yY9KX7IPxP8A6jV99woUgMdQJiJiCR0ql75GyMR+m29YG5Wd+MYJe35BHmXIlREfxFOsDyhpY4hjtkSN96ZuBuBtGgk9gC09iI3B71mDTFXLxTgAB2AGwDEAewnFOU4SfKojDFlxx4km/dV+XXp+o0ESDvMVJaZ7pYknc5PSoq9UNc8G2DdK+yTimQUSv8Z4ap4ShHZAWYSWySAFJ+UEAHHehqmpzgo8WUYsryPc1S8ev+9OT1zmn/444P8A3K/otealz3P3Ner8O3/LW9jKWxDCRnSMjrUf2Ufhs/8AlD+tep02qWGNONnzvU6Z5ZWpUBvgJyeGukAltZ0yeuhYG9FeHv8AEgqrWpAEs0iZ04XDb6okwB6dtXCuEV/kULk6F09ATicmo2ec220jVDMJ0kHEAscgRAg5mPWqMk983L1LccNkVHuiu1xHEFoNlVX8WrcxiB2mq04ziTJ/ZwI2BcScDt1BJ+1aP+M2TjxFOQCBMgmIBET1HtV/C8YlwE22DAGDHfBg9jkYqBOzFxHHX1jTYLE6sagPlCxnsST6wJq+7f4gBStsGQupcSJLF8lhMAAe5reDUxQJsDrx/EjfhwYOSHgkQDIER6b1Gzza+wP/AC2xCka9iYJ/hyB6dx6wbpUxDGlSpUgBSbCpiortUhVhmHFWLUFqxaBgbiuZ3BfCpZ8QAEKQT82mYkYHbOM7ihnPLZugs/Dm2ZCBs7O4Go9Cc7byesTXUcMHQafKRJgzGD3wZPrWXnFtGtn9oK+ECCcsvmBBWSDODB94oTkpXElcdtSOT53yFBa8kFkSEEqNZB83lgkkKTQn4HtoL5W74ZJBUDSsE+XBxvisnPbVtLjDh1Do0bMQB7ST6D1zQ/guV62UeFnVGHIjIMzMdW/vFdCMJrE95ic4/MW09bv27hINq4oEbRImTn++3StXCW2AOttRJPSMYgf33oNy/wCHLJVWuWQHgyAzEZJ/xGen+1HuFsKiqi4VQFA9BgZrmuXFHR2q7OO4HlRB4pWYg2Yt2iIB8OGa3BIMYaJ9xQj4e5OLt0OuvSsh2kLp6FtREzv2mDXXfEJNl/HXZ7bWX7aoJsMf/ESv/jFAPhrRetFAW1oNItC4F8RCBDZ6D61mupKIT9Q9wnKLfieIt12CEGZXTIJldoiZPufTBG/e1Mgt5806hkAdfyJrHymwiKlrxDrKyR5SJBJIJg5BPea1cZY2e7d8Py6SAYU5JjPfFaI1dsi5NxNluzpJJMkn2xMx6+9cbzHnPErxRgLoViBBgaQYOodTH9ij1i0pUunEsbY3M4EZMknFcRzbnVu41w2jBLHTqxIPUHI9c1TqZ7YrazVovlubWThV5I2ZuXHuuyMW30KywSf4QzHGD+fah/OLULqLF2LYB+VRnAXb6maLWLGhNJOepAjPWB0oXz/5R/m/kZrnSlabPR4IbZxigK7zudvsPpsKr8QfiH3FSIkVl/YB3M98fp+XqKzqn2dd2vpRrUztmnqFpIAEzAiTuakKiTLkGKcKKSDFPUGWpcGpeIHhlHWdtLAwRE+U4MrmYrMFFKnmnKblV+CuGGEG9q7dntfB2A1i2NvIh+wU/wAqs/ZD+If6T/1VDhrujh1aCdNoNA3MLMD1oJ/2ugy1km2ACXtuLikl2TybFhIXMDc9s+hXR89d2dBa4UDVqg6t8YiIiJNRXltkGRbQGInSJiIj2jFCT8W2p+S4NiZCzDTpIAYzsD6Bh1kVr5Zz63fJCK4jT84C/MzKIls5U/l1xTEaW5XZJk20mZ+UbkQTt2q+1wyr8oABMkDGTuatpUCG0VKmp6AFSpUqYDGlSNKkALXapCorUqsMxIVNagtWLQMnQfn3M7SI6uviECSgBPqCxiANqMVReuWwSGKgkRkiSM49RvTi0nbCSbVI8i4/mllm1BWUsZgAlfUqYz/KrOW3jcYaFknyIxETJyok9DG+2K9I41rKG0roDJ0p5VIXA77CgfOuW20csmidA02jGmQfmK7yROZ26YmtL1sKqUf5ozrSyTbUjdYsXbNtAU1tnVpYrBJACrmD5S3vA9JGXfiK5quJJAUgalOrpByc9Jx6/QDf5jxPEAJeYwMkDSuQPTJ6wB/SsYW2tvSNSHUCpYMoDLKjJxAxuZ367cbLqN30HQjHijbzvjrzGS5e2V0sJwRMmV2nMTGInFArt9rceGSWjSSDp8vTPeMEf71J7xOpgY1Ehh67mIwRtn+zgucOpJOoidxqgdOn2rDKbcgquApyf4h4nhdXhAHUCCpbAP8ACw9RWyxxfEcSVe+7NE6Qe+flAx9fSg3DWF1D1gE9TvEn60R5ddLrADhQY8oljOYLkgKPbO9NSlJbb4Go2auMvXDbK+LFokSuqRqAA6T6Y70Mt2FJGq4mmckN09BRV06eFAGyzbAHXYueuaz6LaswZQhhcMUIiB8unb9PWcUnb78AlQfDSARmRiPXYigPOwCwAZcSCuoAg43k0ZHF2x/EoAxvt0ArJzG+GXyqTI1lgIWB+Jok9cCcU+7s9XgdOLRzlxIE4id5BH5Gq/FX8Q+4q7jSNJ8oYFgWxAgSPKo3ORk/rWbh0tt/BEYyDVLSOpGUnw6ss8RR1FTtsDtmkOHTaKlbQKIAioNotSl5omtPTaqmtsmYGwk+g2/nUaJtpK2NFPTU9ID2zh762+HV2MKtoMT2AUE0M5N8Y8LxMAP4bn+C5Cn6H5W+hmi/Lx+6t/5F/wDaKG8w+E+EvSXsqCeqSh9zpgH616B7+Np84fYaDDbE/wBxSrmOT/Bw4a+blu/dC4ASQZUfwsSIImYgCO9HuY8H4qhdTKAZOmMiCIPpmpRba5VAappUFHw+ACBevDBA85wD2G22P980n5BJB8e9gR856wTJBByRPv8AamAaFOKhbWABMwInv61IUxD0qVKmAxpUjSpACgakKYU4NWGUlVXFXnWNC6pmfTb/AHP0jrVmrE9qxrzB+tpvYAk9J/h6SfeKlFNg2STir0geFILQTtAkiY3wNJ+/ahXxXydrk3VzAA0gZgTmetExzN4BNlhPvIO0fL9u/pWrhuJLhpQrBgTOREzEVHNi3xaa4CL57PNL/GO6qrMSF+WenTHpgVhe/eDGNJ7Ek7bAEe2aJ814drd1lbecexyPyoeOJQHLCAc5HSZ/Q/Y1wMjkptM1R6NL8cwAD/PEQoOokb6ROBM5NZ7t28wwVQdp1t3j8P0xTWbi5CmWOWJMse0+g6CtVjh2cwoJPoJinvd0uSZzvFWFIVTJ0zMjTkn0P0+lUvwyHcfmfT+gohzXll2fEuI6CcGIiIwfsN6HPywQC2qD7Z6dux/OiVp82iLJvcdSCgXEb9DSdnxAt7fgXfHp71BOXAmRqJme/r2rSEaflkCdQ2M9B6CcGkvRCboLcFa/dqcqTPysQD0+UyvfpUzwgaNWlgcEkFWAA/wmGH0G3SsKcVf6JI22wB0OmfynvVnD8Zc/iUQQR999o6das2vshHPHz0FLXB2mkROklSTqz6idx2ND+a3IPhjCpED6evoaLcn4YPqZLZDBfMwBiPf3zHuabmHKQ3nZSNWzd4xSnCTR6rQ6nD+GS5VfezmwaVlBcB8NgzASUE6omNoz0271qv8ACmyckDEgkbL+Mg/Yd/pWHxkJJGkDoJ2qlRUfqVnXlkeRL5br7X/RXZ4kNgbjeRG/Srg1X3UJGpnEwIU6ixGY6RH1q/lnK3vatEQolmYwqj1P3pPG3Korscc8Ywc5tUu34MdEhoXhj5gblxhgZIRSZDdpIBrFxCqraVbUO8QCfT0qsUk9ja+xKUVmUWm0rT/Ouk7655JU9NRb4ZsB+Jthl1LJkRI2MSPeKWOG+Sj6jz5VixyyPwrPVE8QWbZtaSQgJB/i8h0rPTzac9pqQ48gw6MMwD0PmKg/UAt6CtHC/Iv+UfpVprv0fPrMfC8zt3H0K3m0q4UgglGEhgD06eh3p+Y8U1tQUQuSYgTjBOox0kD71R/wOx4vjeH+9mdZZiR0xnAjEDFXcx4RrgUK5QhpkCTsfWhX5AHjnF6JPCvgGYJkkbQuk4J9dqd+cXgwH7M5ETicTEZ0xtMjefTJc8ou+X/mX8oiYyRHUz3g/Qe9L/g1yCDxNwyIGTjfMhpO569uwhj4DFtpAMRPSpChNzlVxnZjfaDMKBAUECBvnYH1z3NMOVXdMftLzG8de8TH4seo7CmhBenrJwHDMgbW5ck4J3jMT65jHYVqoEI0qRpUACqeKanWrTKRZjqVQQJnJBORGNx6/ar0tOI2bGdhnrpxt71SlvU0gwViO0mZBE5xFa7NwyVMSADI7GenTaq5Spl0IJq2QR59D1B3FK40Ak9que2G3APvQznPD3PBcW/NIiDuAd8znH1o38Bsa6OTtcH+1XLl5gdCmW0iS0bBe50xP+9a35Nw15ltjhioMlmkqwgTI31eYxmNzvNdDyrgxatKgziSe5OSa2VnjBctrl9l8VSo845t8OjhWGgEoRAOTHof1oxwVkWUVvEFnWgksSSxBY4HTp9I7Z6Pm/jeEf2dUa50DzB+3WuI+LOI4hmUXrCqVGCt0Q3rlap2LE3JEJz2KzXxfFW7iaL912DqrIJJIM4npJielcpdtKww0aiSkmMSAs4/Dp+tW3VjVHQGPfZfzIor8P8AK14i74TE6FH4QwhYEZ+XHWqnJ5XTRQ80mvuAf2UgHWDo1LqIPSQCPQw3Wp3S1sGF1OG0tttGD7GJ95o/zDk3hhwC62dTWwjeaDGHBPSI79aDh9cGP3gkFTjXHzKDsc5BGx3xmoShse0sVzhQOfjbmf3Z9IwD2EdNutdb8C8rN4teupCoYUHZmwZzuB+vtQnhHEKfDGkN59TicHK6QJHXtuNt66rh+ZWb9lVFi6qo/l8MArqMgQThpDE57ircEYylz2Rx4alcjrNlgCBVHFcAt1NLfQ9j3oBwvA27jRHEJpXBZQoI1AlRj8UMB6dBArTw9nh7N2TdcNb6NkGVYzgdATtW5rijUpNO0cxxnAKGuKwnVhp/w4Edup+tYeI+AX0hkAfXsuF0CMSTv1rqyti7dOly5J16QDGmRqkx6g0dvXEEDUFJ6TE+1U4tLd7vsbc/xOUNvy3+d+vp/vY834Hlim+U4l/MsAqmcAAET/hAEgfyNdZzHmvDWbNxbWjAK6QJBbTgExBxFZOI+EFucQGSVtRqY6pJadlO/uTR+3ym0EKeGoQ7iBn371PFilFSVJe/dlOr1MMjhJyclS46S9Uv99zyVvMxYgCcwBA+g6Uq9B5t8H2mUmz+7bfclfaOn0rjOP5Res5uIQNtQyv3rlZ9Llhy+V7HqdF8T02dKMXT9H39vX9zHVvDcQ1ttSMVI2IMGqqQrMm1yjoyipKnyj2trTXOH0q2hntwGidJKxMSJrkeG4PmvB4QpxVsbKzeaPQsQw9pIrsbN4JYDsYVbYYn0Cyao5TzyxxI/dXAT1U4ce6nP12rvSUW1bpnzp4ZSW5XS9ARyP4puXr7Wb3C3LRECQGcKxEw5A8oOCD6/Wj3MONFpQxUkFgDEYB656VrFKpRTXbsjFNdgW18QK0fu7mQWEAfKOpkjMZgT+Ym/gucJdfQEuKY/iUAYzGCf6UTpqkSFUhUacU0Iemp6VAETSpNSoAFUzPApGoXk1DT3I7e/X0k1aZTV8ixuxnYbtv9BSv3hZSYnIG4BJJAkk/qak3zqN4BPr0UT92rQKoNaVIEJz9YE23E7Eg6SJiZjrmBuY9a08u5kL6sQrLpwQ2DMdvyohVfEXAASf77AUDsxmz1UwfqV/0zH2iouxLBWECCcHeIHTMZqI1HJJHYAkR9etTtoB/Xqfc1JRohKd8IcIV+Tb8JMD6GMdcVVe4EXY8UBoMhf4cbe9aajfEqQM+nf0+u1SorvijlvjlLQRLgA1G4FJH4UBcgxv8AKK5XkXxGvDXC+40w6xnSYOOx2rted2luXOFBHke6+IxHhOP5T9a4r4m5QeHu6Rb1qcqSMFTONURqBAkdqxZ4tS3rwV5FVNHonMLA4vh/IfmAZCR9vavNr/AcQp0sJDicgjS4jzgaZExEjrBnoem+EPiUKng310BR5GB1SDPlIAxHeul5vbtXrYLsQsjSw7tAXp6ipyjHNG12WQn5R5W1m+pBZ1Ej5zBBx5RdAXInGrcdSKKcn47ieHhQ6qk+ZLY/CBGmV8s7R6CquOv27N24haR5M5IBIKnBGxGkx+sVmscQAxUZT+FswpyNBJ6asA+w9sf44stU9yPQbfxTwm5vL+eO8wNxQPmXxaiOw4fRpJLFnJaSYmAT5V2xtXCPa0ltSMSGYkqGGDJ2nJzB9R0oxyf4aHEMQsLAmWJztsOvSrnmnN7UZ3llLiJ6B8P8Vcvg3LlpVxAYYDQT03FPxzDWQ9hn0iAwEzOYH51o5O5S0ttwAyCCAZwNj9orU/FLtudokTNdLFcUr5Cm1yLhn12xClIwAY6Y6dKuDYqC2vxb9YLAewzUW4RY8srPY9euDik5KyfypDXHqu9ZDIUI1ahGnvI2rRa4A7lj9hP6Vpt2AuRk9zk/7fSk5oFBnndz4HvhGYldQ2QGZHv3rl3WJBwdiK9wJoNzPk1jiPJCiZbUsA6sfff9K5uTRRa/Bwek03xucXWble3j+wvYtK1lVYBlKAEESCIGCDvQLjfgXhXOpA9pt5ttGfQGQPpFdFwwhF/yj9BVlbXCMlyji48+THzBtHNck+H+IsXmY8Uz28DS4LlgO5J8pGYInEe1G+YcO7gC3c8Mg5MTIg43x71rpU4wUVSFlyyyPdL9qAx5VeJk8QxwR8oG5EExvgD+zTDl/ExB4mCC2yjMyFn02MepzgGjNKpELHpUqVAhUqVKmBF6anelSECTUWQHvjsSP0qRFIVaZR7DlWyZ1HMxMxjb2ogKGFWPybrmfXoPr/OpWxOZJPuRB9v4ag42+C2ORpchKsnGtMAbiCewGR+eagyE4LEr2MfqP7wKjeteVtEKSMHsen2oUKG8l9FI1EsJgRg7me/0p+Ht6Rk/3AE5znesVuxf0kG4s9Dp6yN8dpH2qg2OIG9xD6xvtvj+5q3YvVFe72Dk1zvxs8WkIMNrgQSDBBn36VrCXx/Enrg/So3eXeMqi/DFWDDSIGBsZ75mq8mO4tJhJ2qBXCDTY4FiduIAziA4uL9q6ziuGS4ul1DLvBoD8R2hb4TyDFpkcDsEdSfymjPi/wB+lVwhT2+y/r+Ca+lI4f4l5L4DalzbeQBnyiMgn6mPahnAcrQrruWrpszB8NjggTMGZ/KvReNg23DfKVM+0GTQL4SS54bBwvhGdOBLZgn1Hv2qmWmXzOPJQ41LgBfEfLeGt27QsW1CuGYmJLSBGonJO9D7mlWUkQrEqy7YeGAnplfzrsufrb0pblVAiAQYz5UIIBgz065ribtxTg5gqxBGCAyg+hwSPvVWpg4yT8fsX4k02FuVcre4dDMoIkTHmIGxPr39q6HguC/Z3lf3hYQuw0583vOPsax/C/EBWaw0SArI3dWGEJ/iKmR7D0orfJtsNJRUA+UYbJB9gMelasOKFWlyKTaZpay7xqHXckYHou33n1rfbEAD+QH6Vn4svpm3E+vUZxn6VgF7ixuinOAI29fNv7Y39Km3ZdGNBqalrrFwL3Cv70ANJ2iI6RmtE0iRb4p71WLrz/Dp9zMdKaaq/aU/Ev3FIDQ7ahBJqS2oQSwkGQTgTO2/USKySWyZUfYn37e2/wClS4RABMCTkegPQfz7maH0FK7C1j5V9h+lTrPw7+Vf8o/QVPXTEi6mqsPTaqB0W0qqNykXoCi2nqKnFPQIelSpUwIvSpXKakJgtqVq2WyMDv39vT1qD5ZV6MTP0E1vGMCpSlRVjhu5ZUvDafkJB6zkH1I7+0Um4UMZeJ9BH3MyauFSFV2X0qozJYyRqMCO0we59wae7ZtqPNGdtRn7TVtr5m+g/L/es3MuW2r0eImrTMSTGd8A+g+1NyYlCK8EBbt4MJBMCIye3qaje4VYw2k9JJie0TFY0+HeHiPDxM/M+8OJHmxh3/1GpW/h6wvyqRLBsM24mOvSf6zSt+pNxi/BZ4BxD79YBB/y/wBmkuqSDAjc5P8A8VVY+GuHUyFPURqaIYQw3+veap4fkdlGfSpySuWY4IXGT6CpqbK3jiS4xfEtvabOpGUsIiCN9/UVy9mzdu2LXE2HYuFAZfVBoJUHDdfvXTcJyu1w7nwljUATkk+XAya1ogUQoAEkwO5JJP1JJolDeUSSpo5PkIfiHuC+7mBGmYGZBwMA11lm0FUKogAQBTC2oJYAAncxk+/epg1LHDaquyMVRTxPCI/zKCYIkgEgHtNch8Rcu0jCIpdSurqSIEk7CYH3NdrWfiuES4POJiY9JEGjJDfGiSdOzmeD4J/+8VWaegKhZwyuDGqRtAxk9qMm85ZS3Dtvp1ahgTvjMdfvtW7heGW2uldpmO09vSrKlCO1JB+ZXw3FgHQ0yJyciNx6/wDxRK86qJgmdoPehYt/vZk4U46STue5rQ9sA7f7e3ak48koTfRoNxTgSDEwd/f1rJcvGTpiBjImT160uN2kgGB1rNZXr3Ax0HXA6U1FCeRvgv4O3qA1yRHVjnJJkDBHTNbYrPwZ8v1P6mr3qt9l0ekPVXDHyj0xPeDE/lTXzIUfiMH2gn+VXAY+lIkaLHyr7D9KsiocOPKvsP0qQNSIoeaq4m4QjFRJAJA9asYVAqCIOQcGgYrZJUFhBgSOx6ipOraWK7gGJmCekxnftVFrk9n8J/1v/wBVW/8ACrXZv/Muf9VKwMdnj+IzqsbEQJgkZk7nY4+k/wAQgpwlxmQF10N1WZjPeBNV8NwKIZUGYiSzNjG2omNh9q1UgGp6alQBG5SpXdqVBFn/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9470" name="Picture 14" descr="http://p9.storage.canalblog.com/98/80/1024491/91906012_o.jpg"/>
          <p:cNvPicPr>
            <a:picLocks noChangeAspect="1" noChangeArrowheads="1"/>
          </p:cNvPicPr>
          <p:nvPr/>
        </p:nvPicPr>
        <p:blipFill>
          <a:blip r:embed="rId3"/>
          <a:srcRect/>
          <a:stretch>
            <a:fillRect/>
          </a:stretch>
        </p:blipFill>
        <p:spPr bwMode="auto">
          <a:xfrm>
            <a:off x="357158" y="0"/>
            <a:ext cx="6115050" cy="4410076"/>
          </a:xfrm>
          <a:prstGeom prst="rect">
            <a:avLst/>
          </a:prstGeom>
          <a:noFill/>
        </p:spPr>
      </p:pic>
      <p:sp>
        <p:nvSpPr>
          <p:cNvPr id="11" name="Rectangle 10"/>
          <p:cNvSpPr/>
          <p:nvPr/>
        </p:nvSpPr>
        <p:spPr>
          <a:xfrm rot="10800000" flipV="1">
            <a:off x="500018" y="4714884"/>
            <a:ext cx="8643982" cy="1477328"/>
          </a:xfrm>
          <a:prstGeom prst="rect">
            <a:avLst/>
          </a:prstGeom>
        </p:spPr>
        <p:txBody>
          <a:bodyPr wrap="square">
            <a:spAutoFit/>
          </a:bodyPr>
          <a:lstStyle/>
          <a:p>
            <a:r>
              <a:rPr lang="fr-FR" dirty="0" smtClean="0"/>
              <a:t>n septembre 1939, l'Allemagne envahit la Pologne. Les Polonais se rendirent après quelques semaines. Les Allemands annexèrent l'ancienne ville libre de </a:t>
            </a:r>
            <a:r>
              <a:rPr lang="fr-FR" dirty="0" smtClean="0">
                <a:hlinkClick r:id="rId4"/>
              </a:rPr>
              <a:t>Dantzig</a:t>
            </a:r>
            <a:r>
              <a:rPr lang="fr-FR" dirty="0" smtClean="0"/>
              <a:t> ainsi que l'ensemble de la Pologne occidentale, comprenant les provinces de Prusse occidentale, </a:t>
            </a:r>
            <a:r>
              <a:rPr lang="fr-FR" dirty="0" smtClean="0"/>
              <a:t>Poznań, </a:t>
            </a:r>
            <a:r>
              <a:rPr lang="fr-FR" dirty="0" smtClean="0"/>
              <a:t>la Haute-Silésie et Lodz (rebaptisée </a:t>
            </a:r>
            <a:r>
              <a:rPr lang="fr-FR" dirty="0" smtClean="0"/>
              <a:t>al </a:t>
            </a:r>
            <a:r>
              <a:rPr lang="fr-FR" dirty="0" smtClean="0"/>
              <a:t>en octobre 1939. </a:t>
            </a:r>
            <a:r>
              <a:rPr lang="fr-FR" dirty="0" err="1" smtClean="0"/>
              <a:t>Litzmannstadt</a:t>
            </a:r>
            <a:r>
              <a:rPr lang="fr-FR" dirty="0" smtClean="0"/>
              <a:t> ). </a:t>
            </a:r>
            <a:r>
              <a:rPr lang="fr-FR" dirty="0" smtClean="0"/>
              <a:t>La Pologne centrale et méridionale fut organisée en Gouvernement </a:t>
            </a:r>
            <a:r>
              <a:rPr lang="fr-FR" dirty="0" smtClean="0"/>
              <a:t>gêner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arte - La guerre en Asie"/>
          <p:cNvPicPr>
            <a:picLocks noChangeAspect="1" noChangeArrowheads="1"/>
          </p:cNvPicPr>
          <p:nvPr/>
        </p:nvPicPr>
        <p:blipFill>
          <a:blip r:embed="rId2"/>
          <a:srcRect/>
          <a:stretch>
            <a:fillRect/>
          </a:stretch>
        </p:blipFill>
        <p:spPr bwMode="auto">
          <a:xfrm>
            <a:off x="428596" y="142852"/>
            <a:ext cx="3971925" cy="4181475"/>
          </a:xfrm>
          <a:prstGeom prst="rect">
            <a:avLst/>
          </a:prstGeom>
          <a:noFill/>
        </p:spPr>
      </p:pic>
      <p:sp>
        <p:nvSpPr>
          <p:cNvPr id="5" name="Rectangle 4"/>
          <p:cNvSpPr/>
          <p:nvPr/>
        </p:nvSpPr>
        <p:spPr>
          <a:xfrm>
            <a:off x="357158" y="4429133"/>
            <a:ext cx="8786842" cy="2031325"/>
          </a:xfrm>
          <a:prstGeom prst="rect">
            <a:avLst/>
          </a:prstGeom>
        </p:spPr>
        <p:txBody>
          <a:bodyPr wrap="square">
            <a:spAutoFit/>
          </a:bodyPr>
          <a:lstStyle/>
          <a:p>
            <a:endParaRPr lang="fr-FR" dirty="0" smtClean="0"/>
          </a:p>
          <a:p>
            <a:r>
              <a:rPr lang="fr-FR" dirty="0" smtClean="0"/>
              <a:t>Porté par l’influence des factions militaires, le Japon </a:t>
            </a:r>
            <a:r>
              <a:rPr lang="fr-FR" dirty="0" smtClean="0">
                <a:hlinkClick r:id="rId3" tooltip="Invasion japonaise de la Mandchourie"/>
              </a:rPr>
              <a:t>envahit ainsi la Mandchourie en 1931</a:t>
            </a:r>
            <a:r>
              <a:rPr lang="fr-FR" dirty="0" smtClean="0"/>
              <a:t> puis le </a:t>
            </a:r>
            <a:r>
              <a:rPr lang="fr-FR" dirty="0" smtClean="0">
                <a:hlinkClick r:id="rId4" tooltip="Guerre sino-japonaise (1937-1945)"/>
              </a:rPr>
              <a:t>reste de la Chine en 1937</a:t>
            </a:r>
            <a:r>
              <a:rPr lang="fr-FR" dirty="0" smtClean="0"/>
              <a:t>. Le refus du Japon de se retirer de l’</a:t>
            </a:r>
            <a:r>
              <a:rPr lang="fr-FR" dirty="0" smtClean="0">
                <a:hlinkClick r:id="rId5" tooltip="Indochine française"/>
              </a:rPr>
              <a:t>Indochine française</a:t>
            </a:r>
            <a:r>
              <a:rPr lang="fr-FR" dirty="0" smtClean="0"/>
              <a:t>, envahie en 1941, et de la Chine, à l’exclusion du </a:t>
            </a:r>
            <a:r>
              <a:rPr lang="fr-FR" dirty="0" smtClean="0">
                <a:hlinkClick r:id="rId6" tooltip="Mandchoukouo"/>
              </a:rPr>
              <a:t>Mandchoukouo</a:t>
            </a:r>
            <a:r>
              <a:rPr lang="fr-FR" dirty="0" smtClean="0"/>
              <a:t>, mène, l'été de la même année, à l’imposition par les États-Unis d’un embargo sur le pétrole. En réaction, </a:t>
            </a:r>
            <a:r>
              <a:rPr lang="fr-FR" dirty="0" smtClean="0">
                <a:hlinkClick r:id="rId7" tooltip="Hirohito"/>
              </a:rPr>
              <a:t>Hirohito</a:t>
            </a:r>
            <a:r>
              <a:rPr lang="fr-FR" dirty="0" smtClean="0"/>
              <a:t> lance alors la guerre de la Grande Asie orientale (</a:t>
            </a:r>
            <a:r>
              <a:rPr lang="fr-FR" i="1" dirty="0" err="1" smtClean="0"/>
              <a:t>Dai</a:t>
            </a:r>
            <a:r>
              <a:rPr lang="fr-FR" i="1" dirty="0" smtClean="0"/>
              <a:t> </a:t>
            </a:r>
            <a:r>
              <a:rPr lang="fr-FR" i="1" dirty="0" err="1" smtClean="0"/>
              <a:t>Tô</a:t>
            </a:r>
            <a:r>
              <a:rPr lang="fr-FR" i="1" dirty="0" smtClean="0"/>
              <a:t>-A </a:t>
            </a:r>
            <a:r>
              <a:rPr lang="fr-FR" i="1" dirty="0" err="1" smtClean="0"/>
              <a:t>sensô</a:t>
            </a:r>
            <a:r>
              <a:rPr lang="fr-FR" dirty="0" smtClean="0"/>
              <a:t>) et autorise l’</a:t>
            </a:r>
            <a:r>
              <a:rPr lang="fr-FR" dirty="0" smtClean="0">
                <a:hlinkClick r:id="rId8" tooltip="Attaque de Pearl Harbor"/>
              </a:rPr>
              <a:t>attaque de Pearl </a:t>
            </a:r>
            <a:r>
              <a:rPr lang="fr-FR" dirty="0" err="1" smtClean="0">
                <a:hlinkClick r:id="rId8" tooltip="Attaque de Pearl Harbor"/>
              </a:rPr>
              <a:t>Harbor</a:t>
            </a:r>
            <a:r>
              <a:rPr lang="fr-FR" dirty="0" smtClean="0"/>
              <a:t> ainsi que l’invasion de l’Asie du </a:t>
            </a:r>
            <a:r>
              <a:rPr lang="fr-FR" dirty="0" smtClean="0"/>
              <a:t>Sud-est.</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linternaute.com/histoire/magazine/atlas/union-europeenne/images/apres_guerre.jpg"/>
          <p:cNvPicPr>
            <a:picLocks noChangeAspect="1" noChangeArrowheads="1"/>
          </p:cNvPicPr>
          <p:nvPr/>
        </p:nvPicPr>
        <p:blipFill>
          <a:blip r:embed="rId2">
            <a:lum/>
          </a:blip>
          <a:srcRect/>
          <a:stretch>
            <a:fillRect/>
          </a:stretch>
        </p:blipFill>
        <p:spPr bwMode="auto">
          <a:xfrm>
            <a:off x="0" y="0"/>
            <a:ext cx="4464000" cy="313993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Rectangle 2"/>
          <p:cNvSpPr/>
          <p:nvPr/>
        </p:nvSpPr>
        <p:spPr>
          <a:xfrm rot="10800000" flipV="1">
            <a:off x="357158" y="5112876"/>
            <a:ext cx="8786842" cy="369332"/>
          </a:xfrm>
          <a:prstGeom prst="rect">
            <a:avLst/>
          </a:prstGeom>
        </p:spPr>
        <p:txBody>
          <a:bodyPr wrap="square">
            <a:spAutoFit/>
          </a:bodyPr>
          <a:lstStyle/>
          <a:p>
            <a:r>
              <a:rPr lang="fr-FR" dirty="0" smtClean="0"/>
              <a:t> </a:t>
            </a:r>
            <a:endParaRPr lang="fr-FR" dirty="0"/>
          </a:p>
        </p:txBody>
      </p:sp>
      <p:sp>
        <p:nvSpPr>
          <p:cNvPr id="4" name="Rectangle 3"/>
          <p:cNvSpPr/>
          <p:nvPr/>
        </p:nvSpPr>
        <p:spPr>
          <a:xfrm>
            <a:off x="0" y="3214687"/>
            <a:ext cx="9144000" cy="3693319"/>
          </a:xfrm>
          <a:prstGeom prst="rect">
            <a:avLst/>
          </a:prstGeom>
        </p:spPr>
        <p:txBody>
          <a:bodyPr wrap="square">
            <a:spAutoFit/>
          </a:bodyPr>
          <a:lstStyle/>
          <a:p>
            <a:r>
              <a:rPr lang="fr-FR" dirty="0" smtClean="0"/>
              <a:t>Écrasée sous les bombes, assaillie de tous côtés, l’</a:t>
            </a:r>
            <a:r>
              <a:rPr lang="fr-FR" dirty="0" smtClean="0">
                <a:hlinkClick r:id="rId3" tooltip="Troisième Reich"/>
              </a:rPr>
              <a:t>Allemagne nazie</a:t>
            </a:r>
            <a:r>
              <a:rPr lang="fr-FR" dirty="0" smtClean="0"/>
              <a:t> voit sa capitale Berlin investie le 30 avril par les Soviétiques. Hitler s’y donne la mort dans son bunker le même jour. Le </a:t>
            </a:r>
            <a:r>
              <a:rPr lang="fr-FR" dirty="0" smtClean="0">
                <a:hlinkClick r:id="rId4" tooltip="7 mai"/>
              </a:rPr>
              <a:t>7</a:t>
            </a:r>
            <a:r>
              <a:rPr lang="fr-FR" dirty="0" smtClean="0"/>
              <a:t> </a:t>
            </a:r>
            <a:r>
              <a:rPr lang="fr-FR" dirty="0" smtClean="0">
                <a:hlinkClick r:id="rId5" tooltip="Mai 1945"/>
              </a:rPr>
              <a:t>mai</a:t>
            </a:r>
            <a:r>
              <a:rPr lang="fr-FR" dirty="0" smtClean="0"/>
              <a:t> </a:t>
            </a:r>
            <a:r>
              <a:rPr lang="fr-FR" dirty="0" smtClean="0">
                <a:hlinkClick r:id="rId6" tooltip="1945"/>
              </a:rPr>
              <a:t>1945</a:t>
            </a:r>
            <a:r>
              <a:rPr lang="fr-FR" dirty="0" smtClean="0"/>
              <a:t> à </a:t>
            </a:r>
            <a:r>
              <a:rPr lang="fr-FR" dirty="0" smtClean="0">
                <a:hlinkClick r:id="rId7" tooltip="Reims"/>
              </a:rPr>
              <a:t>Reims</a:t>
            </a:r>
            <a:r>
              <a:rPr lang="fr-FR" dirty="0" smtClean="0"/>
              <a:t> au QG du SHAEF, le colonel général </a:t>
            </a:r>
            <a:r>
              <a:rPr lang="fr-FR" dirty="0" smtClean="0">
                <a:hlinkClick r:id="rId8" tooltip="Alfred Jodl"/>
              </a:rPr>
              <a:t>Alfred Jodl</a:t>
            </a:r>
            <a:r>
              <a:rPr lang="fr-FR" dirty="0" smtClean="0"/>
              <a:t> signe l’</a:t>
            </a:r>
            <a:r>
              <a:rPr lang="fr-FR" dirty="0" smtClean="0">
                <a:hlinkClick r:id="rId9" tooltip="Actes de capitulation du Troisième Reich"/>
              </a:rPr>
              <a:t>acte de reddition inconditionnelle</a:t>
            </a:r>
            <a:r>
              <a:rPr lang="fr-FR" dirty="0" smtClean="0"/>
              <a:t> des forces armées allemandes. Pour des questions de prestige, Staline exige cependant une capitulation signée à Berlin par les plus hauts représentants de la </a:t>
            </a:r>
            <a:r>
              <a:rPr lang="fr-FR" dirty="0" err="1" smtClean="0"/>
              <a:t>Wehrmarcht</a:t>
            </a:r>
            <a:r>
              <a:rPr lang="fr-FR" dirty="0" smtClean="0"/>
              <a:t> et des alliés. Un embargo est posé sur l'annonce de la capitulation de Reims</a:t>
            </a:r>
            <a:r>
              <a:rPr lang="fr-FR" baseline="30000" dirty="0" smtClean="0">
                <a:hlinkClick r:id="rId10"/>
              </a:rPr>
              <a:t>30</a:t>
            </a:r>
            <a:r>
              <a:rPr lang="fr-FR" dirty="0" smtClean="0"/>
              <a:t>. Dans la nuit du 8 au 9 mai 1945, à Berlin, le maréchal </a:t>
            </a:r>
            <a:r>
              <a:rPr lang="fr-FR" dirty="0" smtClean="0">
                <a:hlinkClick r:id="rId11" tooltip="Wilhelm Keitel"/>
              </a:rPr>
              <a:t>Wilhelm Keitel</a:t>
            </a:r>
            <a:r>
              <a:rPr lang="fr-FR" dirty="0" smtClean="0"/>
              <a:t>, l'amiral </a:t>
            </a:r>
            <a:r>
              <a:rPr lang="fr-FR" dirty="0" err="1" smtClean="0">
                <a:hlinkClick r:id="rId12" tooltip="Hans-Georg von Friedeburg"/>
              </a:rPr>
              <a:t>von</a:t>
            </a:r>
            <a:r>
              <a:rPr lang="fr-FR" dirty="0" smtClean="0">
                <a:hlinkClick r:id="rId12" tooltip="Hans-Georg von Friedeburg"/>
              </a:rPr>
              <a:t> </a:t>
            </a:r>
            <a:r>
              <a:rPr lang="fr-FR" dirty="0" err="1" smtClean="0">
                <a:hlinkClick r:id="rId12" tooltip="Hans-Georg von Friedeburg"/>
              </a:rPr>
              <a:t>Friedeburg</a:t>
            </a:r>
            <a:r>
              <a:rPr lang="fr-FR" dirty="0" smtClean="0"/>
              <a:t> et le général </a:t>
            </a:r>
            <a:r>
              <a:rPr lang="fr-FR" dirty="0" err="1" smtClean="0">
                <a:hlinkClick r:id="rId13" tooltip="Hans-Jürgen Stumpff"/>
              </a:rPr>
              <a:t>Stumpff</a:t>
            </a:r>
            <a:r>
              <a:rPr lang="fr-FR" dirty="0" smtClean="0"/>
              <a:t> signent à leur tour la capitulation du Troisième Reich en présence des représentants des Alliés, le maréchal </a:t>
            </a:r>
            <a:r>
              <a:rPr lang="fr-FR" dirty="0" smtClean="0">
                <a:hlinkClick r:id="rId14" tooltip="Gueorgui Joukov"/>
              </a:rPr>
              <a:t>Joukov</a:t>
            </a:r>
            <a:r>
              <a:rPr lang="fr-FR" dirty="0" smtClean="0"/>
              <a:t>, le maréchal </a:t>
            </a:r>
            <a:r>
              <a:rPr lang="fr-FR" dirty="0" smtClean="0">
                <a:hlinkClick r:id="rId15" tooltip="Arthur Tedder"/>
              </a:rPr>
              <a:t>Tedder</a:t>
            </a:r>
            <a:r>
              <a:rPr lang="fr-FR" dirty="0" smtClean="0"/>
              <a:t>, le général </a:t>
            </a:r>
            <a:r>
              <a:rPr lang="fr-FR" dirty="0" smtClean="0">
                <a:hlinkClick r:id="rId16" tooltip="Jean de Lattre de Tassigny"/>
              </a:rPr>
              <a:t>de Lattre de Tassigny</a:t>
            </a:r>
            <a:r>
              <a:rPr lang="fr-FR" dirty="0" smtClean="0"/>
              <a:t> et le général </a:t>
            </a:r>
            <a:r>
              <a:rPr lang="fr-FR" dirty="0" err="1" smtClean="0">
                <a:hlinkClick r:id="rId17" tooltip="Carl A. Spaatz"/>
              </a:rPr>
              <a:t>Spaatz</a:t>
            </a:r>
            <a:r>
              <a:rPr lang="fr-FR" dirty="0" smtClean="0"/>
              <a:t>. C’est donc officiellement le </a:t>
            </a:r>
            <a:r>
              <a:rPr lang="fr-FR" dirty="0" smtClean="0">
                <a:hlinkClick r:id="rId18" tooltip="8 mai"/>
              </a:rPr>
              <a:t>8</a:t>
            </a:r>
            <a:r>
              <a:rPr lang="fr-FR" dirty="0" smtClean="0"/>
              <a:t> </a:t>
            </a:r>
            <a:r>
              <a:rPr lang="fr-FR" dirty="0" smtClean="0">
                <a:hlinkClick r:id="rId5" tooltip="Mai 1945"/>
              </a:rPr>
              <a:t>mai</a:t>
            </a:r>
            <a:r>
              <a:rPr lang="fr-FR" dirty="0" smtClean="0"/>
              <a:t> </a:t>
            </a:r>
            <a:r>
              <a:rPr lang="fr-FR" dirty="0" smtClean="0">
                <a:hlinkClick r:id="rId6" tooltip="1945"/>
              </a:rPr>
              <a:t>1945</a:t>
            </a:r>
            <a:r>
              <a:rPr lang="fr-FR" dirty="0" smtClean="0"/>
              <a:t> que l'Allemagne capitule, ce qui met fin à la guerre en Europe. Il est communément admis que la signature a lieu peu avant minuit (peu après à l'heure de Moscou)</a:t>
            </a:r>
            <a:r>
              <a:rPr lang="fr-FR" baseline="30000" dirty="0" smtClean="0">
                <a:hlinkClick r:id="rId10"/>
              </a:rPr>
              <a:t>31</a:t>
            </a:r>
            <a:r>
              <a:rPr lang="fr-FR" dirty="0" smtClean="0"/>
              <a:t> ; néanmoins, certains</a:t>
            </a:r>
            <a:r>
              <a:rPr lang="fr-FR" baseline="30000" dirty="0" smtClean="0">
                <a:hlinkClick r:id="rId19" tooltip="Aide:Qui"/>
              </a:rPr>
              <a:t>[Qui ?]</a:t>
            </a:r>
            <a:r>
              <a:rPr lang="fr-FR" dirty="0" smtClean="0"/>
              <a:t> historiens comme </a:t>
            </a:r>
            <a:r>
              <a:rPr lang="fr-FR" dirty="0" smtClean="0">
                <a:hlinkClick r:id="rId20" tooltip="Ian Kershaw"/>
              </a:rPr>
              <a:t>Ian </a:t>
            </a:r>
            <a:r>
              <a:rPr lang="fr-FR" dirty="0" err="1" smtClean="0">
                <a:hlinkClick r:id="rId20" tooltip="Ian Kershaw"/>
              </a:rPr>
              <a:t>Kershaw</a:t>
            </a:r>
            <a:r>
              <a:rPr lang="fr-FR" dirty="0" smtClean="0"/>
              <a:t> la situent peu après minuit, antidatée du 8 mai, afin de se conformer à ce qui a été signé à Reims</a:t>
            </a:r>
            <a:r>
              <a:rPr lang="fr-FR" baseline="30000" dirty="0" smtClean="0">
                <a:hlinkClick r:id="rId10"/>
              </a:rPr>
              <a:t>32</a:t>
            </a:r>
            <a:r>
              <a:rPr lang="fr-FR" dirty="0" smtClean="0"/>
              <a:t>.</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98</TotalTime>
  <Words>480</Words>
  <Application>Microsoft Office PowerPoint</Application>
  <PresentationFormat>Affichage à l'écran (4:3)</PresentationFormat>
  <Paragraphs>12</Paragraphs>
  <Slides>6</Slides>
  <Notes>1</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Métro</vt:lpstr>
      <vt:lpstr>Seconde Guerre Mondiale</vt:lpstr>
      <vt:lpstr>Diapositive 2</vt:lpstr>
      <vt:lpstr>Diapositive 3</vt:lpstr>
      <vt:lpstr>Diapositive 4</vt:lpstr>
      <vt:lpstr>Diapositive 5</vt:lpstr>
      <vt:lpstr>Diapositive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Seconde Guerre Mondiale</dc:title>
  <dc:creator>FAVIERM</dc:creator>
  <cp:lastModifiedBy>favierm</cp:lastModifiedBy>
  <cp:revision>14</cp:revision>
  <dcterms:created xsi:type="dcterms:W3CDTF">2014-11-10T12:13:04Z</dcterms:created>
  <dcterms:modified xsi:type="dcterms:W3CDTF">2014-12-08T12:16:18Z</dcterms:modified>
</cp:coreProperties>
</file>