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9B3A-D6C7-4ABB-9AA5-0917F3E62C4C}" type="datetimeFigureOut">
              <a:rPr lang="fr-FR" smtClean="0"/>
              <a:pPr/>
              <a:t>10/12/2014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543D-3AAB-482F-8014-B85AF6232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9B3A-D6C7-4ABB-9AA5-0917F3E62C4C}" type="datetimeFigureOut">
              <a:rPr lang="fr-FR" smtClean="0"/>
              <a:pPr/>
              <a:t>10/12/2014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543D-3AAB-482F-8014-B85AF6232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9B3A-D6C7-4ABB-9AA5-0917F3E62C4C}" type="datetimeFigureOut">
              <a:rPr lang="fr-FR" smtClean="0"/>
              <a:pPr/>
              <a:t>10/12/2014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543D-3AAB-482F-8014-B85AF6232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9B3A-D6C7-4ABB-9AA5-0917F3E62C4C}" type="datetimeFigureOut">
              <a:rPr lang="fr-FR" smtClean="0"/>
              <a:pPr/>
              <a:t>10/12/2014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543D-3AAB-482F-8014-B85AF6232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9B3A-D6C7-4ABB-9AA5-0917F3E62C4C}" type="datetimeFigureOut">
              <a:rPr lang="fr-FR" smtClean="0"/>
              <a:pPr/>
              <a:t>10/12/2014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543D-3AAB-482F-8014-B85AF6232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9B3A-D6C7-4ABB-9AA5-0917F3E62C4C}" type="datetimeFigureOut">
              <a:rPr lang="fr-FR" smtClean="0"/>
              <a:pPr/>
              <a:t>10/12/2014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543D-3AAB-482F-8014-B85AF6232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9B3A-D6C7-4ABB-9AA5-0917F3E62C4C}" type="datetimeFigureOut">
              <a:rPr lang="fr-FR" smtClean="0"/>
              <a:pPr/>
              <a:t>10/12/2014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543D-3AAB-482F-8014-B85AF6232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9B3A-D6C7-4ABB-9AA5-0917F3E62C4C}" type="datetimeFigureOut">
              <a:rPr lang="fr-FR" smtClean="0"/>
              <a:pPr/>
              <a:t>10/12/2014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543D-3AAB-482F-8014-B85AF6232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9B3A-D6C7-4ABB-9AA5-0917F3E62C4C}" type="datetimeFigureOut">
              <a:rPr lang="fr-FR" smtClean="0"/>
              <a:pPr/>
              <a:t>10/12/2014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543D-3AAB-482F-8014-B85AF6232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9B3A-D6C7-4ABB-9AA5-0917F3E62C4C}" type="datetimeFigureOut">
              <a:rPr lang="fr-FR" smtClean="0"/>
              <a:pPr/>
              <a:t>10/12/2014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543D-3AAB-482F-8014-B85AF6232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9B3A-D6C7-4ABB-9AA5-0917F3E62C4C}" type="datetimeFigureOut">
              <a:rPr lang="fr-FR" smtClean="0"/>
              <a:pPr/>
              <a:t>10/12/2014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543D-3AAB-482F-8014-B85AF6232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09B3A-D6C7-4ABB-9AA5-0917F3E62C4C}" type="datetimeFigureOut">
              <a:rPr lang="fr-FR" smtClean="0"/>
              <a:pPr/>
              <a:t>10/12/2014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8543D-3AAB-482F-8014-B85AF6232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La Chine Ancienne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357290" y="4786322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Noms : </a:t>
            </a:r>
            <a:r>
              <a:rPr lang="fr-FR" dirty="0" err="1" smtClean="0"/>
              <a:t>Souleïmane</a:t>
            </a:r>
            <a:r>
              <a:rPr lang="fr-FR" dirty="0" smtClean="0"/>
              <a:t>  , Ulysse   Classe : 61</a:t>
            </a:r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Voici une photo aérienne de </a:t>
            </a:r>
            <a:br>
              <a:rPr lang="fr-FR" dirty="0" smtClean="0"/>
            </a:br>
            <a:r>
              <a:rPr lang="fr-FR" dirty="0" smtClean="0"/>
              <a:t>La Grande Muraille</a:t>
            </a:r>
            <a:endParaRPr lang="fr-FR" dirty="0"/>
          </a:p>
        </p:txBody>
      </p:sp>
      <p:pic>
        <p:nvPicPr>
          <p:cNvPr id="4" name="Espace réservé du contenu 3" descr="grande-muraille-520px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0000" y="1666081"/>
            <a:ext cx="6604000" cy="43942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Terracotta_Army_Pit_1_-_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285860"/>
            <a:ext cx="7074000" cy="4716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857224" y="714356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Grande armée du roi Qin . Il y a 6 000 km de statues d’argile</a:t>
            </a:r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cité interdite</a:t>
            </a:r>
            <a:endParaRPr lang="fr-FR" dirty="0"/>
          </a:p>
        </p:txBody>
      </p:sp>
      <p:pic>
        <p:nvPicPr>
          <p:cNvPr id="6" name="Espace réservé du contenu 5" descr="dsc006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4209" y="1600200"/>
            <a:ext cx="6795581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35</Words>
  <Application>Microsoft Office PowerPoint</Application>
  <PresentationFormat>Affichage à l'écran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La Chine Ancienne</vt:lpstr>
      <vt:lpstr>Voici une photo aérienne de  La Grande Muraille</vt:lpstr>
      <vt:lpstr>Diapositive 3</vt:lpstr>
      <vt:lpstr>La cité interdite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Chine Ancienne</dc:title>
  <dc:creator>LANGLINAY</dc:creator>
  <cp:lastModifiedBy>langlinay</cp:lastModifiedBy>
  <cp:revision>11</cp:revision>
  <dcterms:created xsi:type="dcterms:W3CDTF">2014-10-13T10:54:24Z</dcterms:created>
  <dcterms:modified xsi:type="dcterms:W3CDTF">2014-12-10T08:23:41Z</dcterms:modified>
</cp:coreProperties>
</file>