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6" autoAdjust="0"/>
    <p:restoredTop sz="94356" autoAdjust="0"/>
  </p:normalViewPr>
  <p:slideViewPr>
    <p:cSldViewPr>
      <p:cViewPr>
        <p:scale>
          <a:sx n="82" d="100"/>
          <a:sy n="82" d="100"/>
        </p:scale>
        <p:origin x="-822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AB48A-74AB-4860-8E06-0F2510429EEC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2CA64-CD78-4D8B-8A6A-D916BC3407D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2CA64-CD78-4D8B-8A6A-D916BC3407D3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2CA64-CD78-4D8B-8A6A-D916BC3407D3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2CA64-CD78-4D8B-8A6A-D916BC3407D3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A0F9-A978-4F5B-9477-461814F699AF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503B6-173C-417E-9803-F1928924BC7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A0F9-A978-4F5B-9477-461814F699AF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503B6-173C-417E-9803-F1928924BC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A0F9-A978-4F5B-9477-461814F699AF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503B6-173C-417E-9803-F1928924BC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A0F9-A978-4F5B-9477-461814F699AF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503B6-173C-417E-9803-F1928924BC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A0F9-A978-4F5B-9477-461814F699AF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A3503B6-173C-417E-9803-F1928924BC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A0F9-A978-4F5B-9477-461814F699AF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503B6-173C-417E-9803-F1928924BC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A0F9-A978-4F5B-9477-461814F699AF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503B6-173C-417E-9803-F1928924BC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A0F9-A978-4F5B-9477-461814F699AF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503B6-173C-417E-9803-F1928924BC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A0F9-A978-4F5B-9477-461814F699AF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503B6-173C-417E-9803-F1928924BC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A0F9-A978-4F5B-9477-461814F699AF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503B6-173C-417E-9803-F1928924BC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BA0F9-A978-4F5B-9477-461814F699AF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503B6-173C-417E-9803-F1928924BC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C6BA0F9-A978-4F5B-9477-461814F699AF}" type="datetimeFigureOut">
              <a:rPr lang="fr-FR" smtClean="0"/>
              <a:pPr/>
              <a:t>08/12/2014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A3503B6-173C-417E-9803-F1928924BC7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ContrastingLeftFacing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Algerian" pitchFamily="82" charset="0"/>
              </a:rPr>
              <a:t>L’ évolution des</a:t>
            </a:r>
            <a:br>
              <a:rPr lang="fr-FR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fr-FR" dirty="0" smtClean="0">
                <a:solidFill>
                  <a:srgbClr val="FF0000"/>
                </a:solidFill>
                <a:latin typeface="Algerian" pitchFamily="82" charset="0"/>
              </a:rPr>
              <a:t>jeux vidéos !!!!!!!!!!</a:t>
            </a:r>
            <a:endParaRPr lang="fr-FR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4500570"/>
            <a:ext cx="6643734" cy="1500198"/>
          </a:xfrm>
          <a:scene3d>
            <a:camera prst="perspectiveContrastingRightFacing"/>
            <a:lightRig rig="threePt" dir="t"/>
          </a:scene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Sa va être cool</a:t>
            </a:r>
            <a:endParaRPr lang="fr-F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8) </a:t>
            </a:r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Wingdings" pitchFamily="2" charset="2"/>
              </a:rPr>
              <a:t> 8)</a:t>
            </a:r>
          </a:p>
          <a:p>
            <a:r>
              <a:rPr lang="fr-FR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sym typeface="Wingdings" pitchFamily="2" charset="2"/>
              </a:rPr>
              <a:t>Rémy et Sasha</a:t>
            </a:r>
            <a:endParaRPr lang="fr-FR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slow" advClick="0" advTm="10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:\Mes images\l' évolution des jeux vidéo\thCAT8CAL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628900"/>
            <a:ext cx="5500726" cy="2657488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2071670" y="1357298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L’ évolution des gamers </a:t>
            </a:r>
            <a:endParaRPr lang="fr-FR" dirty="0"/>
          </a:p>
        </p:txBody>
      </p:sp>
    </p:spTree>
  </p:cSld>
  <p:clrMapOvr>
    <a:masterClrMapping/>
  </p:clrMapOvr>
  <p:transition advTm="10000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14480" y="1285860"/>
            <a:ext cx="3643338" cy="92333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Nous passons au jeux violents </a:t>
            </a:r>
          </a:p>
          <a:p>
            <a:r>
              <a:rPr lang="fr-FR" dirty="0" smtClean="0"/>
              <a:t>PS: certaine scène peuvent choqué les plus jeunes !!!!</a:t>
            </a:r>
            <a:r>
              <a:rPr lang="fr-FR" dirty="0" smtClean="0">
                <a:sym typeface="Wingdings" pitchFamily="2" charset="2"/>
              </a:rPr>
              <a:t></a:t>
            </a:r>
            <a:r>
              <a:rPr lang="fr-FR" dirty="0" smtClean="0"/>
              <a:t>  </a:t>
            </a:r>
            <a:endParaRPr lang="fr-FR" dirty="0"/>
          </a:p>
        </p:txBody>
      </p:sp>
      <p:pic>
        <p:nvPicPr>
          <p:cNvPr id="4" name="Picture 2" descr="U:\Mes images\l' évolution des jeux vidéo\thCAQQBMM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3344" y="3143248"/>
            <a:ext cx="6420490" cy="3000396"/>
          </a:xfrm>
          <a:prstGeom prst="rect">
            <a:avLst/>
          </a:prstGeom>
          <a:noFill/>
        </p:spPr>
      </p:pic>
    </p:spTree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U:\Mes images\l' évolution des jeux vidéo\thCA8TRFI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71546"/>
            <a:ext cx="6812497" cy="468000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1857356" y="428604"/>
            <a:ext cx="4357718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err="1" smtClean="0"/>
              <a:t>Assasin</a:t>
            </a:r>
            <a:r>
              <a:rPr lang="fr-FR" dirty="0" smtClean="0"/>
              <a:t> s’ </a:t>
            </a:r>
            <a:r>
              <a:rPr lang="fr-FR" dirty="0" err="1" smtClean="0"/>
              <a:t>creed</a:t>
            </a:r>
            <a:r>
              <a:rPr lang="fr-FR" smtClean="0"/>
              <a:t> création 2007</a:t>
            </a:r>
            <a:endParaRPr lang="fr-FR"/>
          </a:p>
        </p:txBody>
      </p:sp>
    </p:spTree>
  </p:cSld>
  <p:clrMapOvr>
    <a:masterClrMapping/>
  </p:clrMapOvr>
  <p:transition advTm="10000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:\Téléchargements\imag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3030083" cy="2000263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6143636" y="357166"/>
            <a:ext cx="1643074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Grand </a:t>
            </a:r>
            <a:r>
              <a:rPr lang="fr-FR" dirty="0" err="1" smtClean="0"/>
              <a:t>theft</a:t>
            </a:r>
            <a:r>
              <a:rPr lang="fr-FR" dirty="0" smtClean="0"/>
              <a:t> auto ou GTA et un jeu ouvert ou l’ on peut tout faire le premier a été crée en  1997.</a:t>
            </a:r>
            <a:endParaRPr lang="fr-FR" dirty="0"/>
          </a:p>
        </p:txBody>
      </p:sp>
      <p:pic>
        <p:nvPicPr>
          <p:cNvPr id="1027" name="Picture 3" descr="U:\Téléchargements\Mes images\l' évolution des jeux vidéo\thCADZ8V5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500306"/>
            <a:ext cx="2857500" cy="2438400"/>
          </a:xfrm>
          <a:prstGeom prst="rect">
            <a:avLst/>
          </a:prstGeom>
          <a:noFill/>
        </p:spPr>
      </p:pic>
      <p:pic>
        <p:nvPicPr>
          <p:cNvPr id="6" name="Picture 4" descr="U:\Téléchargements\Mes images\l' évolution des jeux vidéo\gt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3071810"/>
            <a:ext cx="2857520" cy="3143272"/>
          </a:xfrm>
          <a:prstGeom prst="rect">
            <a:avLst/>
          </a:prstGeom>
          <a:noFill/>
        </p:spPr>
      </p:pic>
    </p:spTree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85918" y="1643050"/>
            <a:ext cx="2928958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Nous passons au jeux gore</a:t>
            </a:r>
          </a:p>
          <a:p>
            <a:r>
              <a:rPr lang="fr-FR" dirty="0" smtClean="0"/>
              <a:t>ATTENTIONS: certaine scène peuvent choqué   le sensibilité des plus jeunes.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00034" y="3071810"/>
            <a:ext cx="785818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9600" dirty="0" smtClean="0">
                <a:solidFill>
                  <a:srgbClr val="C00000"/>
                </a:solidFill>
              </a:rPr>
              <a:t>ATTENTION</a:t>
            </a:r>
            <a:endParaRPr lang="fr-FR" sz="9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Tm="10000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:\Téléchargements\Mes images\l' évolution des jeux vidéo\video_games_gore_silent_hill_nurses_6_homecoming_desktop_1920x1080_wallpaper-3292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857232"/>
            <a:ext cx="4029103" cy="3357586"/>
          </a:xfrm>
          <a:prstGeom prst="rect">
            <a:avLst/>
          </a:prstGeom>
          <a:noFill/>
        </p:spPr>
      </p:pic>
      <p:pic>
        <p:nvPicPr>
          <p:cNvPr id="2051" name="Picture 3" descr="U:\Téléchargements\Mes images\l' évolution des jeux vidéo\thCAWYOQH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928670"/>
            <a:ext cx="3857652" cy="4143404"/>
          </a:xfrm>
          <a:prstGeom prst="rect">
            <a:avLst/>
          </a:prstGeom>
          <a:noFill/>
        </p:spPr>
      </p:pic>
    </p:spTree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500166" y="1000108"/>
            <a:ext cx="4286280" cy="461665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400" dirty="0" smtClean="0"/>
              <a:t>NOUS vous avions prévenus </a:t>
            </a:r>
            <a:endParaRPr lang="fr-FR" sz="2400" dirty="0"/>
          </a:p>
        </p:txBody>
      </p:sp>
      <p:pic>
        <p:nvPicPr>
          <p:cNvPr id="3074" name="Picture 2" descr="U:\Téléchargements\Mes images\l' évolution des jeux vidéo\thCAF3EMB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00240"/>
            <a:ext cx="5957921" cy="4000528"/>
          </a:xfrm>
          <a:prstGeom prst="rect">
            <a:avLst/>
          </a:prstGeom>
          <a:noFill/>
        </p:spPr>
      </p:pic>
    </p:spTree>
  </p:cSld>
  <p:clrMapOvr>
    <a:masterClrMapping/>
  </p:clrMapOvr>
  <p:transition advTm="10000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U:\Téléchargements\Mes images\l' évolution des jeux vidéo\trés gor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71612"/>
            <a:ext cx="6858048" cy="4500594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1214414" y="928670"/>
            <a:ext cx="350046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Je pense que nous allons pas approfondie les jeux gore </a:t>
            </a:r>
            <a:endParaRPr lang="fr-FR" dirty="0"/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BOUQUIN\Local Settings\Temporary Internet Files\Content.IE5\ZSFR7VUX\MM900234735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1142984"/>
            <a:ext cx="1085850" cy="790575"/>
          </a:xfrm>
          <a:prstGeom prst="rect">
            <a:avLst/>
          </a:prstGeom>
          <a:noFill/>
        </p:spPr>
      </p:pic>
      <p:sp>
        <p:nvSpPr>
          <p:cNvPr id="3" name="Flèche vers le bas 2"/>
          <p:cNvSpPr/>
          <p:nvPr/>
        </p:nvSpPr>
        <p:spPr>
          <a:xfrm>
            <a:off x="7715272" y="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1" name="Picture 3" descr="C:\Documents and Settings\BOUQUIN\Local Settings\Temporary Internet Files\Content.IE5\ZSFR7VUX\MM900234735[1]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214282" y="1142984"/>
            <a:ext cx="1085850" cy="790575"/>
          </a:xfrm>
          <a:prstGeom prst="rect">
            <a:avLst/>
          </a:prstGeom>
          <a:noFill/>
        </p:spPr>
      </p:pic>
      <p:sp>
        <p:nvSpPr>
          <p:cNvPr id="5" name="Flèche vers le bas 4"/>
          <p:cNvSpPr/>
          <p:nvPr/>
        </p:nvSpPr>
        <p:spPr>
          <a:xfrm>
            <a:off x="428596" y="0"/>
            <a:ext cx="484632" cy="10001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643174" y="1285860"/>
            <a:ext cx="2857520" cy="286232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3600" dirty="0" smtClean="0"/>
              <a:t>Nous sommes désoler de vous quitter !!!!!!!!!!!!!!!!</a:t>
            </a:r>
            <a:endParaRPr lang="fr-FR" sz="3600" dirty="0"/>
          </a:p>
        </p:txBody>
      </p:sp>
      <p:sp>
        <p:nvSpPr>
          <p:cNvPr id="15" name="Ruban vers le bas 14"/>
          <p:cNvSpPr/>
          <p:nvPr/>
        </p:nvSpPr>
        <p:spPr>
          <a:xfrm>
            <a:off x="2214546" y="5072074"/>
            <a:ext cx="4071966" cy="612648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au revoir</a:t>
            </a:r>
            <a:endParaRPr lang="fr-FR" dirty="0"/>
          </a:p>
        </p:txBody>
      </p:sp>
    </p:spTree>
  </p:cSld>
  <p:clrMapOvr>
    <a:masterClrMapping/>
  </p:clrMapOvr>
  <p:transition advTm="1000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:\Mes images\l' évolution des jeux vidéo\Dossier-3064218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000108"/>
            <a:ext cx="6089503" cy="4788000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6500826" y="357166"/>
            <a:ext cx="2143140" cy="58477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3200" dirty="0" smtClean="0"/>
              <a:t>Pong un des premiers  jeux au monde (un jeu de tennis ) crée en 1972 ! </a:t>
            </a:r>
          </a:p>
          <a:p>
            <a:endParaRPr lang="fr-FR" sz="32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 advTm="10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:\Mes images\l' évolution des jeux vidéo\03514798-photo-manette-de-n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91901">
            <a:off x="762000" y="254000"/>
            <a:ext cx="3952876" cy="3294063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5357818" y="785794"/>
            <a:ext cx="2214578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i="1" u="sng" dirty="0" smtClean="0"/>
              <a:t>Avant  (1986)</a:t>
            </a:r>
          </a:p>
        </p:txBody>
      </p:sp>
      <p:pic>
        <p:nvPicPr>
          <p:cNvPr id="2051" name="Picture 3" descr="U:\Mes images\l' évolution des jeux vidéo\tron-evolution-xbox-360-1292577493-04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264737">
            <a:off x="762000" y="3786190"/>
            <a:ext cx="4095752" cy="2817810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4929190" y="4643446"/>
            <a:ext cx="3071834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b="1" i="1" u="sng" dirty="0" smtClean="0"/>
              <a:t>après</a:t>
            </a:r>
            <a:endParaRPr lang="fr-FR" sz="2000" b="1" i="1" u="sng" dirty="0"/>
          </a:p>
        </p:txBody>
      </p:sp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:\Mes images\l' évolution des jeux vidéo\games-stories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6845" y="1571612"/>
            <a:ext cx="5471451" cy="3571900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2000232" y="500042"/>
            <a:ext cx="4572032" cy="40011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L’ évolution de Mario , Sonic et Zelda</a:t>
            </a:r>
            <a:endParaRPr lang="fr-FR" sz="2000" dirty="0"/>
          </a:p>
        </p:txBody>
      </p:sp>
    </p:spTree>
  </p:cSld>
  <p:clrMapOvr>
    <a:masterClrMapping/>
  </p:clrMapOvr>
  <p:transition spd="slow" advTm="10000">
    <p:wipe dir="r"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U:\Mes images\l' évolution des jeux vidéo\pac_man_widescreen_by_molotov_arts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 rot="21433841">
            <a:off x="1371572" y="357167"/>
            <a:ext cx="5829339" cy="3643337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3714744" y="4857760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Pacman</a:t>
            </a:r>
            <a:r>
              <a:rPr lang="fr-FR" dirty="0" smtClean="0"/>
              <a:t> a été crées en 1980!!!!</a:t>
            </a:r>
            <a:endParaRPr lang="fr-FR" dirty="0"/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:\Mes images\l' évolution des jeux vidéo\evolution_of_tomb_raider_by_larreks-d71dpw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42852"/>
            <a:ext cx="4857784" cy="321471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5929322" y="571480"/>
            <a:ext cx="15001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Tomb</a:t>
            </a:r>
            <a:r>
              <a:rPr lang="fr-FR" dirty="0" smtClean="0"/>
              <a:t> raider un jeu d’action et d’ aventure crée en 1996.</a:t>
            </a:r>
          </a:p>
        </p:txBody>
      </p:sp>
    </p:spTree>
  </p:cSld>
  <p:clrMapOvr>
    <a:masterClrMapping/>
  </p:clrMapOvr>
  <p:transition advTm="10000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U:\Mes images\l' évolution des jeux vidéo\evolution-playstation-head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0750" y="2000250"/>
            <a:ext cx="4762500" cy="2857500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2714612" y="1643050"/>
            <a:ext cx="3500462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PlayStation   psp ou dreamcast </a:t>
            </a:r>
            <a:endParaRPr lang="fr-FR" dirty="0"/>
          </a:p>
        </p:txBody>
      </p:sp>
      <p:sp>
        <p:nvSpPr>
          <p:cNvPr id="5" name="Sourire 4"/>
          <p:cNvSpPr/>
          <p:nvPr/>
        </p:nvSpPr>
        <p:spPr>
          <a:xfrm rot="19559340">
            <a:off x="1168544" y="2748654"/>
            <a:ext cx="772708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357422" y="5000636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premières console  PlayStation ont été crée en 1994 la première console été la dreamcast .</a:t>
            </a:r>
            <a:endParaRPr lang="fr-FR" dirty="0"/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U:\Mes images\l' évolution des jeux vidéo\thCABQ68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2000250"/>
            <a:ext cx="2857500" cy="2857500"/>
          </a:xfrm>
          <a:prstGeom prst="rect">
            <a:avLst/>
          </a:prstGeom>
          <a:noFill/>
        </p:spPr>
      </p:pic>
      <p:sp>
        <p:nvSpPr>
          <p:cNvPr id="3" name="ZoneTexte 2"/>
          <p:cNvSpPr txBox="1"/>
          <p:nvPr/>
        </p:nvSpPr>
        <p:spPr>
          <a:xfrm>
            <a:off x="785786" y="2071678"/>
            <a:ext cx="235745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y a plusieurs styles de gamers  (joueurs de jeux vidéos ) les gamers qui joue sur des ordis  d’ autre sur des consoles …</a:t>
            </a:r>
          </a:p>
          <a:p>
            <a:endParaRPr lang="fr-FR" dirty="0"/>
          </a:p>
        </p:txBody>
      </p:sp>
    </p:spTree>
  </p:cSld>
  <p:clrMapOvr>
    <a:masterClrMapping/>
  </p:clrMapOvr>
  <p:transition advTm="10000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:\Mes images\l' évolution des jeux vidéo\t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566028"/>
            <a:ext cx="4429136" cy="3506178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2857488" y="928670"/>
            <a:ext cx="2571768" cy="1477328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Mario est un jeu  superbe entre les les up et tous les méchant trop cool!!!!!!Il a été crées en 1986.</a:t>
            </a:r>
            <a:endParaRPr lang="fr-FR" dirty="0"/>
          </a:p>
        </p:txBody>
      </p:sp>
    </p:spTree>
  </p:cSld>
  <p:clrMapOvr>
    <a:masterClrMapping/>
  </p:clrMapOvr>
  <p:transition advTm="10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205</TotalTime>
  <Words>232</Words>
  <Application>Microsoft Office PowerPoint</Application>
  <PresentationFormat>Affichage à l'écran (4:3)</PresentationFormat>
  <Paragraphs>31</Paragraphs>
  <Slides>18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Apex</vt:lpstr>
      <vt:lpstr>L’ évolution des jeux vidéos !!!!!!!!!!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 évolution des jeux vidéos !!!!!!!!!!</dc:title>
  <dc:creator>BOUQUIN</dc:creator>
  <cp:lastModifiedBy>BOUQUIN</cp:lastModifiedBy>
  <cp:revision>25</cp:revision>
  <dcterms:created xsi:type="dcterms:W3CDTF">2014-10-13T10:43:13Z</dcterms:created>
  <dcterms:modified xsi:type="dcterms:W3CDTF">2014-12-08T12:11:56Z</dcterms:modified>
</cp:coreProperties>
</file>