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  <p:sldId id="27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70C0"/>
                </a:solidFill>
              </a:rPr>
              <a:t>Nom, Prénom, Classe :</a:t>
            </a:r>
            <a:r>
              <a:rPr lang="fr-FR" b="1" dirty="0" smtClean="0">
                <a:solidFill>
                  <a:srgbClr val="0070C0"/>
                </a:solidFill>
              </a:rPr>
              <a:t> 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Grands Voyageurs et la Découverte du Monde.</a:t>
            </a:r>
            <a:endParaRPr lang="fr-FR" sz="66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</a:t>
            </a:r>
            <a:r>
              <a:rPr lang="fr-FR" i="1" dirty="0" smtClean="0"/>
              <a:t>5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A/ MARCO POLO 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b="1" i="1" dirty="0">
                <a:solidFill>
                  <a:srgbClr val="0070C0"/>
                </a:solidFill>
              </a:rPr>
              <a:t>B/ CHRISTOPHE COLOMB 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0070C0"/>
                </a:solidFill>
              </a:rPr>
              <a:t>C/ VASCO DE GAMA 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0070C0"/>
                </a:solidFill>
              </a:rPr>
              <a:t>D/ FERNAND DE MAGELLAN 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0070C0"/>
                </a:solidFill>
              </a:rPr>
              <a:t>E/ HERNAN CORTES 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93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0070C0"/>
                </a:solidFill>
              </a:rPr>
              <a:t>F/ Les Conséquences des Grandes Découvertes 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471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58</Words>
  <Application>Microsoft Office PowerPoint</Application>
  <PresentationFormat>Affichage à l'écran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76</cp:revision>
  <dcterms:created xsi:type="dcterms:W3CDTF">2012-12-12T09:41:47Z</dcterms:created>
  <dcterms:modified xsi:type="dcterms:W3CDTF">2021-11-08T16:39:10Z</dcterms:modified>
</cp:coreProperties>
</file>