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5521" y="1916832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Gaule à la Gaule Romaine.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/>
              <a:t>Histoire 6</a:t>
            </a:r>
            <a:r>
              <a:rPr lang="fr-FR" i="1" baseline="3000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i="1" dirty="0"/>
              <a:t>La conquête de Jules César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De nouvelles villes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nouvelle langue et une nouvelle culture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De nouveaux équipements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5/ De nouveaux monuments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507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57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78</cp:revision>
  <dcterms:created xsi:type="dcterms:W3CDTF">2012-12-12T09:41:47Z</dcterms:created>
  <dcterms:modified xsi:type="dcterms:W3CDTF">2022-04-08T11:08:00Z</dcterms:modified>
</cp:coreProperties>
</file>