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0070C0"/>
                </a:solidFill>
              </a:rPr>
              <a:t>Nom, Prénom, Classe :</a:t>
            </a:r>
            <a:r>
              <a:rPr lang="fr-FR" b="1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Etats-Généraux à la Révolution.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4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LES CAHIERS DE DOLEANCES :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LES ETATS GENERAUX DE 1789 :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LE SERMENT DU JEU DE PAUME :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Un Tableau très Célèbre :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9294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73</cp:revision>
  <dcterms:created xsi:type="dcterms:W3CDTF">2012-12-12T09:41:47Z</dcterms:created>
  <dcterms:modified xsi:type="dcterms:W3CDTF">2023-11-12T16:42:46Z</dcterms:modified>
</cp:coreProperties>
</file>