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72" r:id="rId3"/>
    <p:sldId id="268" r:id="rId4"/>
    <p:sldId id="273" r:id="rId5"/>
    <p:sldId id="283" r:id="rId6"/>
    <p:sldId id="284" r:id="rId7"/>
    <p:sldId id="281" r:id="rId8"/>
    <p:sldId id="282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19/02/2021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rgbClr val="C00000"/>
                </a:solidFill>
              </a:rPr>
              <a:t>Nom, Prénom, Classe :</a:t>
            </a:r>
            <a:r>
              <a:rPr lang="fr-FR" b="1" dirty="0" smtClean="0">
                <a:solidFill>
                  <a:srgbClr val="C00000"/>
                </a:solidFill>
              </a:rPr>
              <a:t>  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95536" y="1916832"/>
            <a:ext cx="842493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France sous l’Occupation :</a:t>
            </a:r>
          </a:p>
          <a:p>
            <a:pPr algn="ctr"/>
            <a:r>
              <a:rPr lang="fr-FR" sz="66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Collaboration et Résistance.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 smtClean="0"/>
              <a:t>Histoire 3</a:t>
            </a:r>
            <a:r>
              <a:rPr lang="fr-FR" i="1" baseline="30000" dirty="0" smtClean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xmlns="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 err="1" smtClean="0">
                <a:solidFill>
                  <a:srgbClr val="C00000"/>
                </a:solidFill>
              </a:rPr>
              <a:t>Mai-Juin</a:t>
            </a:r>
            <a:r>
              <a:rPr lang="fr-FR" b="1" i="1" dirty="0" smtClean="0">
                <a:solidFill>
                  <a:srgbClr val="C00000"/>
                </a:solidFill>
              </a:rPr>
              <a:t> 1940 </a:t>
            </a:r>
            <a:r>
              <a:rPr lang="fr-FR" b="1" i="1" dirty="0" smtClean="0">
                <a:solidFill>
                  <a:srgbClr val="C00000"/>
                </a:solidFill>
              </a:rPr>
              <a:t>: Invasion </a:t>
            </a:r>
            <a:r>
              <a:rPr lang="fr-FR" b="1" i="1" smtClean="0">
                <a:solidFill>
                  <a:srgbClr val="C00000"/>
                </a:solidFill>
              </a:rPr>
              <a:t>et </a:t>
            </a:r>
            <a:r>
              <a:rPr lang="fr-FR" b="1" i="1" smtClean="0">
                <a:solidFill>
                  <a:srgbClr val="C00000"/>
                </a:solidFill>
              </a:rPr>
              <a:t>Occupation.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330853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 smtClean="0">
                <a:solidFill>
                  <a:srgbClr val="C00000"/>
                </a:solidFill>
              </a:rPr>
              <a:t>Portrait d’un Collaborateur :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876120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 smtClean="0">
                <a:solidFill>
                  <a:srgbClr val="C00000"/>
                </a:solidFill>
              </a:rPr>
              <a:t>Portrait d’un(e) Résistant(e) :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052467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 smtClean="0">
                <a:solidFill>
                  <a:srgbClr val="C00000"/>
                </a:solidFill>
              </a:rPr>
              <a:t>Les « Justes parmi les Nations » de France :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796776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 smtClean="0">
                <a:solidFill>
                  <a:srgbClr val="C00000"/>
                </a:solidFill>
              </a:rPr>
              <a:t>Collaboration et Résistance à Marseille :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646303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 smtClean="0">
                <a:solidFill>
                  <a:srgbClr val="C00000"/>
                </a:solidFill>
              </a:rPr>
              <a:t>1944-1945 : Libération et Epuration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115803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 smtClean="0">
                <a:solidFill>
                  <a:srgbClr val="C00000"/>
                </a:solidFill>
              </a:rPr>
              <a:t>Conclusion :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1893774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56</Words>
  <Application>Microsoft Office PowerPoint</Application>
  <PresentationFormat>Affichage à l'écran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Admin</cp:lastModifiedBy>
  <cp:revision>72</cp:revision>
  <dcterms:created xsi:type="dcterms:W3CDTF">2012-12-12T09:41:47Z</dcterms:created>
  <dcterms:modified xsi:type="dcterms:W3CDTF">2021-02-19T10:54:00Z</dcterms:modified>
</cp:coreProperties>
</file>