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55679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Régime de Vichy et la Collaboration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1940-1944).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A/ La Mise en Place d’une Dictature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B/ La Révolution Nationale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C/ La Politique de Collaboration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D/ La Traque et la Déportation des Juifs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54</Words>
  <Application>Microsoft Office PowerPoint</Application>
  <PresentationFormat>Affichage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69</cp:revision>
  <dcterms:created xsi:type="dcterms:W3CDTF">2012-12-12T09:41:47Z</dcterms:created>
  <dcterms:modified xsi:type="dcterms:W3CDTF">2022-04-23T18:26:28Z</dcterms:modified>
</cp:coreProperties>
</file>