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9" r:id="rId4"/>
    <p:sldId id="277" r:id="rId5"/>
    <p:sldId id="274" r:id="rId6"/>
    <p:sldId id="280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16/06/2022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16/06/2022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16/06/2022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16/06/2022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Nom, Prénom :</a:t>
            </a: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fr-F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85720" y="1643050"/>
            <a:ext cx="860562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5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Forteresse de Château-Gaillard.</a:t>
            </a:r>
            <a:endParaRPr lang="fr-FR" sz="8500" b="1" i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 smtClean="0"/>
              <a:t>Histoire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513655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>
                <a:solidFill>
                  <a:srgbClr val="0070C0"/>
                </a:solidFill>
              </a:rPr>
              <a:t>1/ A quelle époque a été construite la forteresse de Château-Gaillard ?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0339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>
                <a:solidFill>
                  <a:srgbClr val="0070C0"/>
                </a:solidFill>
              </a:rPr>
              <a:t>2/ Qui a fait construire Château-Gaillard ?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148064" y="1484784"/>
            <a:ext cx="360000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0339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>
                <a:solidFill>
                  <a:srgbClr val="0070C0"/>
                </a:solidFill>
              </a:rPr>
              <a:t>3/ Où a été construit Château-Gaillard ?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148064" y="1484784"/>
            <a:ext cx="360000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0339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>
                <a:solidFill>
                  <a:srgbClr val="0070C0"/>
                </a:solidFill>
              </a:rPr>
              <a:t>4/ A quoi servait la forteresse de Château-Gaillard ?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148064" y="1484784"/>
            <a:ext cx="360000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0416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>
                <a:solidFill>
                  <a:srgbClr val="0070C0"/>
                </a:solidFill>
              </a:rPr>
              <a:t>5/ Que s’est-il passé en 1203 ?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148064" y="1484784"/>
            <a:ext cx="360000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04169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60</Words>
  <Application>Microsoft Office PowerPoint</Application>
  <PresentationFormat>Affichage à l'écran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50</cp:revision>
  <dcterms:created xsi:type="dcterms:W3CDTF">2012-12-12T09:41:47Z</dcterms:created>
  <dcterms:modified xsi:type="dcterms:W3CDTF">2022-06-16T14:53:21Z</dcterms:modified>
</cp:coreProperties>
</file>