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16/01/2023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2060"/>
                </a:solidFill>
              </a:rPr>
              <a:t>Nom, Prénom, Classe :</a:t>
            </a:r>
            <a:r>
              <a:rPr lang="fr-FR" b="1" dirty="0" smtClean="0">
                <a:solidFill>
                  <a:srgbClr val="002060"/>
                </a:solidFill>
              </a:rPr>
              <a:t>  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Quartier</a:t>
            </a:r>
          </a:p>
          <a:p>
            <a:pPr algn="ctr"/>
            <a:r>
              <a:rPr lang="fr-FR" sz="8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Rouet</a:t>
            </a:r>
            <a:endParaRPr lang="fr-FR" sz="8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3340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</Words>
  <Application>Microsoft Office PowerPoint</Application>
  <PresentationFormat>Affichage à l'écran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2023-01-16T22:05:04Z</dcterms:modified>
</cp:coreProperties>
</file>